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1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97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1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0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5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749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8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7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7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3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3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313B6-B475-D249-94CE-2BC3FECB3997}" type="datetimeFigureOut">
              <a:rPr lang="en-US" smtClean="0"/>
              <a:t>10/28/14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DA5D2-89E4-3A43-9681-B4A2D85A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0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6282584" y="1988674"/>
            <a:ext cx="11529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435505" y="1721289"/>
            <a:ext cx="112377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rengl</a:t>
            </a:r>
            <a:r>
              <a:rPr lang="en-US" dirty="0" err="1" smtClean="0"/>
              <a:t>ón</a:t>
            </a:r>
            <a:endParaRPr lang="en-US" dirty="0"/>
          </a:p>
        </p:txBody>
      </p:sp>
      <p:pic>
        <p:nvPicPr>
          <p:cNvPr id="9" name="Picture 8" descr="Dictado Día de Muerto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600" y="0"/>
            <a:ext cx="5122333" cy="685800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6015240" y="1988674"/>
            <a:ext cx="142026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7090" y="1988674"/>
            <a:ext cx="179068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rengl</a:t>
            </a:r>
            <a:r>
              <a:rPr lang="en-US" dirty="0" err="1" smtClean="0"/>
              <a:t>ón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se</a:t>
            </a:r>
          </a:p>
          <a:p>
            <a:r>
              <a:rPr lang="en-US" dirty="0" err="1"/>
              <a:t>s</a:t>
            </a:r>
            <a:r>
              <a:rPr lang="en-US" dirty="0" err="1" smtClean="0"/>
              <a:t>alta</a:t>
            </a:r>
            <a:r>
              <a:rPr lang="en-US" dirty="0" smtClean="0"/>
              <a:t>. 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1670900" y="2322905"/>
            <a:ext cx="969122" cy="1336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4053" y="3459290"/>
            <a:ext cx="111926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sangr</a:t>
            </a:r>
            <a:r>
              <a:rPr lang="en-US" dirty="0" err="1" smtClean="0"/>
              <a:t>ía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1403320" y="3459290"/>
            <a:ext cx="1236702" cy="2172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435505" y="5631790"/>
            <a:ext cx="142460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punto</a:t>
            </a:r>
            <a:r>
              <a:rPr lang="en-US" dirty="0" smtClean="0"/>
              <a:t> final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6633473" y="5815617"/>
            <a:ext cx="618233" cy="185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84053" y="317519"/>
            <a:ext cx="138684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letra</a:t>
            </a:r>
            <a:endParaRPr lang="en-US" dirty="0" smtClean="0"/>
          </a:p>
          <a:p>
            <a:r>
              <a:rPr lang="en-US" dirty="0" err="1"/>
              <a:t>m</a:t>
            </a:r>
            <a:r>
              <a:rPr lang="en-US" dirty="0" err="1" smtClean="0"/>
              <a:t>ay</a:t>
            </a:r>
            <a:r>
              <a:rPr lang="en-US" dirty="0" err="1" smtClean="0"/>
              <a:t>úscula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H="1" flipV="1">
            <a:off x="1403320" y="651750"/>
            <a:ext cx="1002776" cy="1951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569177" y="4278155"/>
            <a:ext cx="1290929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 </a:t>
            </a:r>
            <a:r>
              <a:rPr lang="en-US" dirty="0" err="1" smtClean="0"/>
              <a:t>deja</a:t>
            </a:r>
            <a:r>
              <a:rPr lang="en-US" dirty="0" smtClean="0"/>
              <a:t> un </a:t>
            </a:r>
            <a:r>
              <a:rPr lang="en-US" dirty="0" err="1" smtClean="0"/>
              <a:t>cuadrito</a:t>
            </a:r>
            <a:r>
              <a:rPr lang="en-US" dirty="0" smtClean="0"/>
              <a:t> entre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palabras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6633473" y="4980040"/>
            <a:ext cx="802032" cy="1504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435505" y="3125059"/>
            <a:ext cx="142460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letra</a:t>
            </a:r>
            <a:r>
              <a:rPr lang="en-US" dirty="0" smtClean="0"/>
              <a:t> </a:t>
            </a:r>
            <a:r>
              <a:rPr lang="en-US" dirty="0" err="1" smtClean="0"/>
              <a:t>min</a:t>
            </a:r>
            <a:r>
              <a:rPr lang="en-US" dirty="0" err="1" smtClean="0"/>
              <a:t>úscula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8" idx="1"/>
          </p:cNvCxnSpPr>
          <p:nvPr/>
        </p:nvCxnSpPr>
        <p:spPr>
          <a:xfrm flipV="1">
            <a:off x="6633473" y="3448225"/>
            <a:ext cx="802032" cy="110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387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Education Consulting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Beeman</dc:creator>
  <cp:lastModifiedBy>Karen Beeman</cp:lastModifiedBy>
  <cp:revision>1</cp:revision>
  <dcterms:created xsi:type="dcterms:W3CDTF">2014-10-29T01:43:16Z</dcterms:created>
  <dcterms:modified xsi:type="dcterms:W3CDTF">2014-10-29T01:51:17Z</dcterms:modified>
</cp:coreProperties>
</file>