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2" r:id="rId4"/>
    <p:sldId id="258" r:id="rId5"/>
    <p:sldId id="261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AF9FAA7-0D5E-4194-BF8F-490E6361CED2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D84C33F-94D1-4096-BFCB-10DE98EFACB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037" y="0"/>
            <a:ext cx="4119689" cy="292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0608" y="2919856"/>
            <a:ext cx="86433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 smtClean="0"/>
          </a:p>
          <a:p>
            <a:r>
              <a:rPr lang="en-US" sz="3600" b="1" dirty="0" smtClean="0"/>
              <a:t>Gateway </a:t>
            </a:r>
            <a:r>
              <a:rPr lang="en-US" sz="3600" b="1" dirty="0"/>
              <a:t>to Leyte Gulf, The Philippines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96982" y="2775466"/>
            <a:ext cx="906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	</a:t>
            </a: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143000" y="3962400"/>
            <a:ext cx="67056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>
                <a:latin typeface="Candara" panose="020E0502030303020204" pitchFamily="34" charset="0"/>
              </a:rPr>
              <a:t>The </a:t>
            </a:r>
            <a:r>
              <a:rPr lang="en-US" sz="2400" b="1" u="sng" dirty="0" smtClean="0">
                <a:latin typeface="Candara" panose="020E0502030303020204" pitchFamily="34" charset="0"/>
              </a:rPr>
              <a:t>Bridge</a:t>
            </a:r>
          </a:p>
          <a:p>
            <a:pPr algn="ctr">
              <a:defRPr/>
            </a:pPr>
            <a:endParaRPr lang="en-US" sz="2400" b="1" u="sng" dirty="0">
              <a:latin typeface="Candara" panose="020E050203030302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r>
              <a:rPr lang="es-ES" dirty="0" err="1">
                <a:latin typeface="Candara" panose="020E0502030303020204" pitchFamily="34" charset="0"/>
              </a:rPr>
              <a:t>Multilingual</a:t>
            </a:r>
            <a:r>
              <a:rPr lang="es-ES" dirty="0">
                <a:latin typeface="Candara" panose="020E0502030303020204" pitchFamily="34" charset="0"/>
              </a:rPr>
              <a:t> </a:t>
            </a:r>
            <a:r>
              <a:rPr lang="es-ES" dirty="0" err="1">
                <a:latin typeface="Candara" panose="020E0502030303020204" pitchFamily="34" charset="0"/>
              </a:rPr>
              <a:t>Perspective</a:t>
            </a:r>
            <a:endParaRPr lang="es-ES" dirty="0">
              <a:latin typeface="Candara" panose="020E050203030302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endParaRPr lang="es-ES" dirty="0">
              <a:latin typeface="Candara" panose="020E050203030302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r>
              <a:rPr lang="es-ES" dirty="0" err="1">
                <a:latin typeface="Candara" panose="020E0502030303020204" pitchFamily="34" charset="0"/>
              </a:rPr>
              <a:t>The</a:t>
            </a:r>
            <a:r>
              <a:rPr lang="es-ES" dirty="0">
                <a:latin typeface="Candara" panose="020E0502030303020204" pitchFamily="34" charset="0"/>
              </a:rPr>
              <a:t> use of </a:t>
            </a:r>
            <a:r>
              <a:rPr lang="es-ES" dirty="0" err="1">
                <a:latin typeface="Candara" panose="020E0502030303020204" pitchFamily="34" charset="0"/>
              </a:rPr>
              <a:t>linguistic</a:t>
            </a:r>
            <a:r>
              <a:rPr lang="es-ES" dirty="0">
                <a:latin typeface="Candara" panose="020E0502030303020204" pitchFamily="34" charset="0"/>
              </a:rPr>
              <a:t> </a:t>
            </a:r>
            <a:r>
              <a:rPr lang="es-ES" dirty="0" err="1">
                <a:latin typeface="Candara" panose="020E0502030303020204" pitchFamily="34" charset="0"/>
              </a:rPr>
              <a:t>resources</a:t>
            </a:r>
            <a:r>
              <a:rPr lang="es-ES" dirty="0">
                <a:latin typeface="Candara" panose="020E0502030303020204" pitchFamily="34" charset="0"/>
              </a:rPr>
              <a:t> in </a:t>
            </a:r>
            <a:r>
              <a:rPr lang="es-ES" dirty="0" err="1">
                <a:latin typeface="Candara" panose="020E0502030303020204" pitchFamily="34" charset="0"/>
              </a:rPr>
              <a:t>both</a:t>
            </a:r>
            <a:r>
              <a:rPr lang="es-ES" dirty="0">
                <a:latin typeface="Candara" panose="020E0502030303020204" pitchFamily="34" charset="0"/>
              </a:rPr>
              <a:t> </a:t>
            </a:r>
            <a:r>
              <a:rPr lang="es-ES" dirty="0" err="1">
                <a:latin typeface="Candara" panose="020E0502030303020204" pitchFamily="34" charset="0"/>
              </a:rPr>
              <a:t>languages</a:t>
            </a:r>
            <a:endParaRPr lang="es-ES" dirty="0">
              <a:latin typeface="Candara" panose="020E050203030302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endParaRPr lang="es-ES" dirty="0">
              <a:latin typeface="Candara" panose="020E0502030303020204" pitchFamily="34" charset="0"/>
            </a:endParaRPr>
          </a:p>
          <a:p>
            <a:pPr algn="ctr">
              <a:defRPr/>
            </a:pPr>
            <a:endParaRPr lang="en-US" sz="2000" dirty="0">
              <a:solidFill>
                <a:schemeClr val="bg2"/>
              </a:solidFill>
              <a:latin typeface="Apple Chancery" pitchFamily="66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bg2"/>
              </a:solidFill>
              <a:latin typeface="Apple Chancer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10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" y="336550"/>
            <a:ext cx="4153646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" t="7240" r="3147"/>
          <a:stretch/>
        </p:blipFill>
        <p:spPr bwMode="auto">
          <a:xfrm>
            <a:off x="4561714" y="336550"/>
            <a:ext cx="4352958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45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8"/>
          <a:stretch/>
        </p:blipFill>
        <p:spPr bwMode="auto">
          <a:xfrm>
            <a:off x="306387" y="692727"/>
            <a:ext cx="4039429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" t="4102" r="4420"/>
          <a:stretch/>
        </p:blipFill>
        <p:spPr bwMode="auto">
          <a:xfrm>
            <a:off x="4779817" y="692727"/>
            <a:ext cx="3920837" cy="543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4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9" y="152400"/>
            <a:ext cx="5366247" cy="686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8091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arwoski\AppData\Local\Microsoft\Windows\Temporary Internet Files\Content.IE5\87C7169F\08FC281F-37C0-4DF6-8AEC-BD3BF722CF3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6666" b="11111"/>
          <a:stretch/>
        </p:blipFill>
        <p:spPr bwMode="auto">
          <a:xfrm>
            <a:off x="1905000" y="457200"/>
            <a:ext cx="523875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589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17621" y="570637"/>
            <a:ext cx="682430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4292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29250" algn="l"/>
              </a:tabLst>
            </a:pPr>
            <a:r>
              <a:rPr kumimoji="0" lang="es-ES" altLang="en-US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Así se Dice</a:t>
            </a: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29250" algn="l"/>
              </a:tabLst>
            </a:pPr>
            <a:r>
              <a:rPr kumimoji="0" lang="es-ES" altLang="en-US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Mira la estructura de Palabras</a:t>
            </a: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29250" algn="l"/>
              </a:tabLst>
            </a:pP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81200"/>
            <a:ext cx="7198778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953079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97</TotalTime>
  <Words>27</Words>
  <Application>Microsoft Office PowerPoint</Application>
  <PresentationFormat>On-screen Show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School District 45, DuPage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D45 User</dc:creator>
  <cp:lastModifiedBy>D45 User</cp:lastModifiedBy>
  <cp:revision>8</cp:revision>
  <dcterms:created xsi:type="dcterms:W3CDTF">2015-06-22T13:09:42Z</dcterms:created>
  <dcterms:modified xsi:type="dcterms:W3CDTF">2015-06-22T18:59:06Z</dcterms:modified>
</cp:coreProperties>
</file>