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4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FBC740-F0DA-4855-A9D5-5329388CDD93}" type="datetimeFigureOut">
              <a:rPr lang="en-US" smtClean="0"/>
              <a:t>6/22/2015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9BBF65D-0862-489E-92BF-463B3EBFC85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endParaRPr lang="es-ES" sz="4000" dirty="0" smtClean="0">
              <a:solidFill>
                <a:srgbClr val="00B050"/>
              </a:solidFill>
            </a:endParaRPr>
          </a:p>
          <a:p>
            <a:pPr marL="109728" indent="0" algn="ctr">
              <a:buNone/>
            </a:pPr>
            <a:r>
              <a:rPr lang="es-ES" sz="4000" dirty="0" smtClean="0">
                <a:solidFill>
                  <a:srgbClr val="00B050"/>
                </a:solidFill>
              </a:rPr>
              <a:t>BUF La Vida Prehistórica</a:t>
            </a:r>
          </a:p>
          <a:p>
            <a:pPr marL="109728" indent="0" algn="ctr">
              <a:buNone/>
            </a:pPr>
            <a:endParaRPr lang="en-US" sz="4000" dirty="0">
              <a:solidFill>
                <a:srgbClr val="00B050"/>
              </a:solidFill>
            </a:endParaRPr>
          </a:p>
          <a:p>
            <a:pPr marL="109728" indent="0" algn="ctr">
              <a:buNone/>
            </a:pP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Teaching For </a:t>
            </a:r>
            <a:r>
              <a:rPr lang="en-US" dirty="0" err="1" smtClean="0"/>
              <a:t>Biliteracy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8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okarwoski\AppData\Local\Microsoft\Windows\Temporary Internet Files\Content.IE5\J35WYOG4\FullSizeRender (4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9521"/>
            <a:ext cx="5334000" cy="630988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5612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3" descr="FullSizeRender (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9600"/>
            <a:ext cx="4876800" cy="609099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-35242"/>
            <a:ext cx="258192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Extension 2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72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1" descr="photo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3200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0782" y="-189369"/>
            <a:ext cx="893860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4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Construyendo el conocimiento previo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32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¿Qué hace un paleontólogo?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32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¿Qué herramientas debe usar?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32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¿Por qué es importante trabajar con cuidado?</a:t>
            </a:r>
            <a:endParaRPr kumimoji="0" lang="es-E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C:\Users\okarwoski\AppData\Local\Microsoft\Windows\Temporary Internet Files\Content.IE5\87C7169F\FullSizeRender (1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5" t="39644" r="1225"/>
          <a:stretch/>
        </p:blipFill>
        <p:spPr bwMode="auto">
          <a:xfrm>
            <a:off x="4114800" y="2133600"/>
            <a:ext cx="4386263" cy="4271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0752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322421"/>
            <a:ext cx="934563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Construyendo el conocimiento previo con vocabulario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n-US" sz="32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Esta palabra significa…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s-ES" altLang="en-US" sz="32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Puedo </a:t>
            </a:r>
            <a:r>
              <a:rPr lang="es-ES" altLang="en-US" sz="3200" dirty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usar esta palabra en una oración…</a:t>
            </a:r>
            <a:endParaRPr lang="en-US" altLang="en-US" sz="3200" dirty="0"/>
          </a:p>
          <a:p>
            <a:pPr lvl="0" eaLnBrk="0" hangingPunct="0">
              <a:buFontTx/>
              <a:buChar char="•"/>
            </a:pPr>
            <a:r>
              <a:rPr lang="es-ES" altLang="en-US" sz="3200" dirty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No conozco esta </a:t>
            </a:r>
            <a:r>
              <a:rPr lang="es-ES" altLang="en-US" sz="32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palabra…</a:t>
            </a:r>
            <a:endParaRPr lang="es-ES" altLang="en-US" sz="3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73" name="Picture 10" descr="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0"/>
            <a:ext cx="3256331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okarwoski\AppData\Local\Microsoft\Windows\Temporary Internet Files\Content.IE5\87C7169F\photo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0" b="38649"/>
          <a:stretch/>
        </p:blipFill>
        <p:spPr bwMode="auto">
          <a:xfrm>
            <a:off x="607295" y="2535382"/>
            <a:ext cx="4191000" cy="4114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541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8764" y="457200"/>
            <a:ext cx="79271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>
                <a:solidFill>
                  <a:srgbClr val="00B050"/>
                </a:solidFill>
              </a:rPr>
              <a:t>Los hábitats de los dinosaurios</a:t>
            </a:r>
            <a:endParaRPr lang="en-US" sz="4000" dirty="0">
              <a:solidFill>
                <a:srgbClr val="00B050"/>
              </a:solidFill>
            </a:endParaRPr>
          </a:p>
        </p:txBody>
      </p:sp>
      <p:pic>
        <p:nvPicPr>
          <p:cNvPr id="6" name="Picture 5" descr="C:\Users\okarwoski\AppData\Local\Microsoft\Windows\Temporary Internet Files\Content.IE5\PNOGNSRA\CE2DEBBE-9E23-428F-904B-C8BA5249248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4572000" cy="43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okarwoski\AppData\Local\Microsoft\Windows\Temporary Internet Files\Content.IE5\J35WYOG4\9F1B9D0B-A5F8-4998-B11F-E8F483E267C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524000"/>
            <a:ext cx="3886200" cy="434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442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okarwoski\AppData\Local\Microsoft\Windows\Temporary Internet Files\Content.IE5\87C7169F\FullSizeRender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" t="5095" r="925" b="7066"/>
          <a:stretch/>
        </p:blipFill>
        <p:spPr bwMode="auto">
          <a:xfrm>
            <a:off x="685800" y="1012025"/>
            <a:ext cx="7619999" cy="5693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3790" y="304139"/>
            <a:ext cx="41088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dirty="0" smtClean="0">
                <a:solidFill>
                  <a:srgbClr val="00B050"/>
                </a:solidFill>
              </a:rPr>
              <a:t>LEA en Español 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580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7" descr="FullSizeRender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5"/>
          <a:stretch>
            <a:fillRect/>
          </a:stretch>
        </p:blipFill>
        <p:spPr bwMode="auto">
          <a:xfrm>
            <a:off x="1295400" y="822906"/>
            <a:ext cx="5562600" cy="603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-246221"/>
            <a:ext cx="889923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n-US" sz="6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La primera parte del puente</a:t>
            </a:r>
            <a:endParaRPr kumimoji="0" lang="es-ES" alt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025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Reading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 descr="C:\Users\okarwoski\AppData\Local\Microsoft\Windows\Temporary Internet Files\Content.IE5\PNOGNSRA\photo (2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1" y="2210276"/>
            <a:ext cx="3505200" cy="350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okarwoski\AppData\Local\Microsoft\Windows\Temporary Internet Files\Content.IE5\J35WYOG4\photo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62638"/>
            <a:ext cx="2971800" cy="373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5607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8" descr="FullSizeRender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5"/>
          <a:stretch>
            <a:fillRect/>
          </a:stretch>
        </p:blipFill>
        <p:spPr bwMode="auto">
          <a:xfrm>
            <a:off x="0" y="990600"/>
            <a:ext cx="4114800" cy="590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9" descr="FullSizeRender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4"/>
          <a:stretch>
            <a:fillRect/>
          </a:stretch>
        </p:blipFill>
        <p:spPr bwMode="auto">
          <a:xfrm>
            <a:off x="4267200" y="990600"/>
            <a:ext cx="4496720" cy="581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72480"/>
            <a:ext cx="282519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Extension 1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okarwoski\AppData\Local\Microsoft\Windows\Temporary Internet Files\Content.IE5\HIW94XO0\Evernote Snapshot 20150410 17515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92" y="304800"/>
            <a:ext cx="46482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okarwoski\AppData\Local\Microsoft\Windows\Temporary Internet Files\Content.IE5\J35WYOG4\Evernote Snapshot 20150410 17535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562" b="64871"/>
          <a:stretch/>
        </p:blipFill>
        <p:spPr bwMode="auto">
          <a:xfrm>
            <a:off x="5084618" y="5011420"/>
            <a:ext cx="4038600" cy="1846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C:\Users\okarwoski\AppData\Local\Microsoft\Windows\Temporary Internet Files\Content.IE5\PNOGNSRA\Evernote Snapshot 20150410 17534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36" y="-27709"/>
            <a:ext cx="4191000" cy="5261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923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285</TotalTime>
  <Words>73</Words>
  <Application>Microsoft Office PowerPoint</Application>
  <PresentationFormat>On-screen Show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Concourse</vt:lpstr>
      <vt:lpstr>Teaching For Biliteracy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</vt:lpstr>
      <vt:lpstr>PowerPoint Presentation</vt:lpstr>
      <vt:lpstr>PowerPoint Presentation</vt:lpstr>
      <vt:lpstr>PowerPoint Presentation</vt:lpstr>
      <vt:lpstr>PowerPoint Presentation</vt:lpstr>
    </vt:vector>
  </TitlesOfParts>
  <Company>School District 45, DuPage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D45 User</dc:creator>
  <cp:lastModifiedBy>D45 User</cp:lastModifiedBy>
  <cp:revision>16</cp:revision>
  <dcterms:created xsi:type="dcterms:W3CDTF">2015-06-22T13:47:57Z</dcterms:created>
  <dcterms:modified xsi:type="dcterms:W3CDTF">2015-06-22T18:33:13Z</dcterms:modified>
</cp:coreProperties>
</file>