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9"/>
  </p:notesMasterIdLst>
  <p:handoutMasterIdLst>
    <p:handoutMasterId r:id="rId100"/>
  </p:handoutMasterIdLst>
  <p:sldIdLst>
    <p:sldId id="256" r:id="rId2"/>
    <p:sldId id="264" r:id="rId3"/>
    <p:sldId id="474" r:id="rId4"/>
    <p:sldId id="475" r:id="rId5"/>
    <p:sldId id="476" r:id="rId6"/>
    <p:sldId id="477" r:id="rId7"/>
    <p:sldId id="482" r:id="rId8"/>
    <p:sldId id="483" r:id="rId9"/>
    <p:sldId id="478" r:id="rId10"/>
    <p:sldId id="479" r:id="rId11"/>
    <p:sldId id="480" r:id="rId12"/>
    <p:sldId id="481" r:id="rId13"/>
    <p:sldId id="484" r:id="rId14"/>
    <p:sldId id="485" r:id="rId15"/>
    <p:sldId id="391" r:id="rId16"/>
    <p:sldId id="412" r:id="rId17"/>
    <p:sldId id="411" r:id="rId18"/>
    <p:sldId id="396" r:id="rId19"/>
    <p:sldId id="397" r:id="rId20"/>
    <p:sldId id="398" r:id="rId21"/>
    <p:sldId id="399" r:id="rId22"/>
    <p:sldId id="400" r:id="rId23"/>
    <p:sldId id="401" r:id="rId24"/>
    <p:sldId id="402" r:id="rId25"/>
    <p:sldId id="403" r:id="rId26"/>
    <p:sldId id="404" r:id="rId27"/>
    <p:sldId id="405" r:id="rId28"/>
    <p:sldId id="406" r:id="rId29"/>
    <p:sldId id="407" r:id="rId30"/>
    <p:sldId id="408" r:id="rId31"/>
    <p:sldId id="409" r:id="rId32"/>
    <p:sldId id="410" r:id="rId33"/>
    <p:sldId id="413" r:id="rId34"/>
    <p:sldId id="414" r:id="rId35"/>
    <p:sldId id="415" r:id="rId36"/>
    <p:sldId id="416" r:id="rId37"/>
    <p:sldId id="417" r:id="rId38"/>
    <p:sldId id="418" r:id="rId39"/>
    <p:sldId id="419" r:id="rId40"/>
    <p:sldId id="420" r:id="rId41"/>
    <p:sldId id="421" r:id="rId42"/>
    <p:sldId id="422" r:id="rId43"/>
    <p:sldId id="423" r:id="rId44"/>
    <p:sldId id="424" r:id="rId45"/>
    <p:sldId id="425" r:id="rId46"/>
    <p:sldId id="426" r:id="rId47"/>
    <p:sldId id="427" r:id="rId48"/>
    <p:sldId id="428" r:id="rId49"/>
    <p:sldId id="429" r:id="rId50"/>
    <p:sldId id="394" r:id="rId51"/>
    <p:sldId id="430" r:id="rId52"/>
    <p:sldId id="431" r:id="rId53"/>
    <p:sldId id="432" r:id="rId54"/>
    <p:sldId id="433" r:id="rId55"/>
    <p:sldId id="434" r:id="rId56"/>
    <p:sldId id="437" r:id="rId57"/>
    <p:sldId id="438" r:id="rId58"/>
    <p:sldId id="445" r:id="rId59"/>
    <p:sldId id="439" r:id="rId60"/>
    <p:sldId id="440" r:id="rId61"/>
    <p:sldId id="441" r:id="rId62"/>
    <p:sldId id="442" r:id="rId63"/>
    <p:sldId id="443" r:id="rId64"/>
    <p:sldId id="444" r:id="rId65"/>
    <p:sldId id="436" r:id="rId66"/>
    <p:sldId id="462" r:id="rId67"/>
    <p:sldId id="464" r:id="rId68"/>
    <p:sldId id="463" r:id="rId69"/>
    <p:sldId id="465" r:id="rId70"/>
    <p:sldId id="446" r:id="rId71"/>
    <p:sldId id="447" r:id="rId72"/>
    <p:sldId id="448" r:id="rId73"/>
    <p:sldId id="449" r:id="rId74"/>
    <p:sldId id="450" r:id="rId75"/>
    <p:sldId id="451" r:id="rId76"/>
    <p:sldId id="452" r:id="rId77"/>
    <p:sldId id="453" r:id="rId78"/>
    <p:sldId id="454" r:id="rId79"/>
    <p:sldId id="455" r:id="rId80"/>
    <p:sldId id="456" r:id="rId81"/>
    <p:sldId id="459" r:id="rId82"/>
    <p:sldId id="460" r:id="rId83"/>
    <p:sldId id="461" r:id="rId84"/>
    <p:sldId id="457" r:id="rId85"/>
    <p:sldId id="458" r:id="rId86"/>
    <p:sldId id="467" r:id="rId87"/>
    <p:sldId id="466" r:id="rId88"/>
    <p:sldId id="469" r:id="rId89"/>
    <p:sldId id="468" r:id="rId90"/>
    <p:sldId id="472" r:id="rId91"/>
    <p:sldId id="471" r:id="rId92"/>
    <p:sldId id="486" r:id="rId93"/>
    <p:sldId id="487" r:id="rId94"/>
    <p:sldId id="470" r:id="rId95"/>
    <p:sldId id="473" r:id="rId96"/>
    <p:sldId id="323" r:id="rId97"/>
    <p:sldId id="324" r:id="rId9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1B85B1"/>
    <a:srgbClr val="EA33FF"/>
    <a:srgbClr val="195027"/>
    <a:srgbClr val="122C34"/>
    <a:srgbClr val="202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766" autoAdjust="0"/>
  </p:normalViewPr>
  <p:slideViewPr>
    <p:cSldViewPr snapToGrid="0" snapToObjects="1">
      <p:cViewPr>
        <p:scale>
          <a:sx n="66" d="100"/>
          <a:sy n="66" d="100"/>
        </p:scale>
        <p:origin x="-2280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6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printerSettings" Target="printerSettings/printerSettings1.bin"/><Relationship Id="rId102" Type="http://schemas.openxmlformats.org/officeDocument/2006/relationships/presProps" Target="presProps.xml"/><Relationship Id="rId103" Type="http://schemas.openxmlformats.org/officeDocument/2006/relationships/viewProps" Target="viewProps.xml"/><Relationship Id="rId104" Type="http://schemas.openxmlformats.org/officeDocument/2006/relationships/theme" Target="theme/theme1.xml"/><Relationship Id="rId10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38815-503E-4347-858D-4E1C699A800C}" type="datetimeFigureOut">
              <a:rPr lang="en-US" smtClean="0"/>
              <a:t>6/24/15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43BF9-9076-9647-8293-BC2248448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458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F9036-80A1-E648-A5BF-6C7AB2AF9458}" type="datetimeFigureOut">
              <a:rPr lang="en-US" smtClean="0"/>
              <a:t>6/24/15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58D8E-C5A1-5D4D-9DEE-037CBF3EB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974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Welcome to the T4BSI sponsored</a:t>
            </a:r>
            <a:r>
              <a:rPr lang="en-US" baseline="0" dirty="0" smtClean="0"/>
              <a:t> by The Center which is a non-for-profit organization that, through one of its projects called the IRC or </a:t>
            </a:r>
            <a:r>
              <a:rPr lang="en-US" baseline="0" dirty="0" err="1" smtClean="0"/>
              <a:t>Illlinois</a:t>
            </a:r>
            <a:r>
              <a:rPr lang="en-US" baseline="0" dirty="0" smtClean="0"/>
              <a:t>… has been serving Illinois for over 30 years.  </a:t>
            </a:r>
            <a:r>
              <a:rPr lang="en-US" dirty="0" smtClean="0"/>
              <a:t>and brief introductions of C</a:t>
            </a:r>
            <a:r>
              <a:rPr lang="en-US" baseline="0" dirty="0" smtClean="0"/>
              <a:t> &amp; K – how many have worked with us?  We are interactive, and will be interactive throughout.  But first, a welcome…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4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Text structures like connecting words,</a:t>
            </a:r>
            <a:r>
              <a:rPr lang="en-US" baseline="0" dirty="0" smtClean="0"/>
              <a:t> topic sentence, and concluding statement.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content that we will review this morning refers to the content, and additional content, in chapters 1 &amp; 4 of the text – and the handouts you received this morning.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2108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127ED-1102-7346-BC5B-F7820C88257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79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127ED-1102-7346-BC5B-F7820C88257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799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</a:t>
            </a:r>
            <a:r>
              <a:rPr lang="en-US" dirty="0" err="1" smtClean="0"/>
              <a:t>quiero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tocar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porque</a:t>
            </a:r>
            <a:r>
              <a:rPr lang="en-US" baseline="0" dirty="0" smtClean="0"/>
              <a:t> me ma </a:t>
            </a:r>
            <a:r>
              <a:rPr lang="en-US" baseline="0" dirty="0" err="1" smtClean="0"/>
              <a:t>cheles</a:t>
            </a:r>
            <a:r>
              <a:rPr lang="en-US" baseline="0" dirty="0" smtClean="0"/>
              <a:t>.  Sin el </a:t>
            </a:r>
            <a:r>
              <a:rPr lang="en-US" baseline="0" dirty="0" err="1" smtClean="0"/>
              <a:t>chipete</a:t>
            </a:r>
            <a:r>
              <a:rPr lang="en-US" baseline="0" dirty="0" smtClean="0"/>
              <a:t>, no se </a:t>
            </a:r>
            <a:r>
              <a:rPr lang="en-US" baseline="0" dirty="0" err="1" smtClean="0"/>
              <a:t>puede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sazonar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bien</a:t>
            </a:r>
            <a:r>
              <a:rPr lang="en-US" baseline="0" dirty="0" smtClean="0"/>
              <a:t> ¡</a:t>
            </a:r>
            <a:r>
              <a:rPr lang="en-US" baseline="0" dirty="0" err="1" smtClean="0"/>
              <a:t>Qué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chish</a:t>
            </a:r>
            <a:r>
              <a:rPr lang="en-US" baseline="0" dirty="0" smtClean="0"/>
              <a:t>….. </a:t>
            </a:r>
            <a:r>
              <a:rPr lang="en-US" baseline="0" dirty="0" err="1" smtClean="0"/>
              <a:t>Qué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pasóa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aquí</a:t>
            </a:r>
            <a:r>
              <a:rPr lang="en-US" baseline="0" dirty="0" smtClean="0"/>
              <a:t>?  Van de </a:t>
            </a:r>
            <a:r>
              <a:rPr lang="en-US" baseline="0" dirty="0" err="1" smtClean="0"/>
              <a:t>verde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chinto</a:t>
            </a:r>
            <a:r>
              <a:rPr lang="en-US" baseline="0" dirty="0" smtClean="0"/>
              <a:t>.  Pedro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chipuste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gente</a:t>
            </a:r>
            <a:r>
              <a:rPr lang="en-US" baseline="0" dirty="0" smtClean="0"/>
              <a:t>, o </a:t>
            </a:r>
            <a:r>
              <a:rPr lang="en-US" baseline="0" dirty="0" err="1" smtClean="0"/>
              <a:t>dejaron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chipustes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lodo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Ese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chonte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poli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tiene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choca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moneda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54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 </a:t>
            </a:r>
            <a:r>
              <a:rPr lang="en-US" dirty="0" err="1" smtClean="0"/>
              <a:t>quiero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tocar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porque</a:t>
            </a:r>
            <a:r>
              <a:rPr lang="en-US" baseline="0" dirty="0" smtClean="0"/>
              <a:t> me ma </a:t>
            </a:r>
            <a:r>
              <a:rPr lang="en-US" baseline="0" dirty="0" err="1" smtClean="0"/>
              <a:t>cheles</a:t>
            </a:r>
            <a:r>
              <a:rPr lang="en-US" baseline="0" dirty="0" smtClean="0"/>
              <a:t>.  Sin el </a:t>
            </a:r>
            <a:r>
              <a:rPr lang="en-US" baseline="0" dirty="0" err="1" smtClean="0"/>
              <a:t>chiltepe</a:t>
            </a:r>
            <a:r>
              <a:rPr lang="en-US" baseline="0" dirty="0" smtClean="0"/>
              <a:t>, no se </a:t>
            </a:r>
            <a:r>
              <a:rPr lang="en-US" baseline="0" dirty="0" err="1" smtClean="0"/>
              <a:t>puede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sazonar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bien</a:t>
            </a:r>
            <a:r>
              <a:rPr lang="en-US" baseline="0" dirty="0" smtClean="0"/>
              <a:t> ¡</a:t>
            </a:r>
            <a:r>
              <a:rPr lang="en-US" baseline="0" dirty="0" err="1" smtClean="0"/>
              <a:t>Qué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chish</a:t>
            </a:r>
            <a:r>
              <a:rPr lang="en-US" baseline="0" dirty="0" smtClean="0"/>
              <a:t>….. </a:t>
            </a:r>
            <a:r>
              <a:rPr lang="en-US" baseline="0" dirty="0" err="1" smtClean="0"/>
              <a:t>Qué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pasóa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aquí</a:t>
            </a:r>
            <a:r>
              <a:rPr lang="en-US" baseline="0" dirty="0" smtClean="0"/>
              <a:t>?  Van de </a:t>
            </a:r>
            <a:r>
              <a:rPr lang="en-US" baseline="0" dirty="0" err="1" smtClean="0"/>
              <a:t>verde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chinto</a:t>
            </a:r>
            <a:r>
              <a:rPr lang="en-US" baseline="0" dirty="0" smtClean="0"/>
              <a:t>.  Pedro </a:t>
            </a:r>
            <a:r>
              <a:rPr lang="en-US" baseline="0" dirty="0" err="1" smtClean="0"/>
              <a:t>es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chipuste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gente</a:t>
            </a:r>
            <a:r>
              <a:rPr lang="en-US" baseline="0" dirty="0" smtClean="0"/>
              <a:t>, o </a:t>
            </a:r>
            <a:r>
              <a:rPr lang="en-US" baseline="0" dirty="0" err="1" smtClean="0"/>
              <a:t>dejaron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chipustes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lodo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Ese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chonte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poli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está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choca</a:t>
            </a:r>
            <a:r>
              <a:rPr lang="en-US" baseline="0" dirty="0" smtClean="0"/>
              <a:t> (no </a:t>
            </a:r>
            <a:r>
              <a:rPr lang="en-US" baseline="0" dirty="0" err="1" smtClean="0"/>
              <a:t>ve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bien</a:t>
            </a:r>
            <a:r>
              <a:rPr lang="en-US" baseline="0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54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127ED-1102-7346-BC5B-F7820C88257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5799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KAREN</a:t>
            </a:r>
            <a:r>
              <a:rPr lang="en-US" baseline="0" dirty="0" smtClean="0"/>
              <a:t> – you start here!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46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 a poet – discourse??????</a:t>
            </a:r>
          </a:p>
          <a:p>
            <a:r>
              <a:rPr lang="en-US" dirty="0" smtClean="0"/>
              <a:t>As a scientist???????</a:t>
            </a:r>
          </a:p>
          <a:p>
            <a:r>
              <a:rPr lang="en-US" dirty="0" smtClean="0"/>
              <a:t>As</a:t>
            </a:r>
            <a:r>
              <a:rPr lang="en-US" baseline="0" dirty="0" smtClean="0"/>
              <a:t> a mathematician???????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FD9FA0-47CE-7E45-9268-3452682E8F25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</a:t>
            </a:r>
            <a:r>
              <a:rPr lang="en-US" baseline="0" dirty="0" smtClean="0"/>
              <a:t> agreed to collect data on student language proficiency using the CAN Dos 4 times a year in a formative manner.  This will be done in English and in Spanish.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BCF681-16EC-E44B-9406-4BCC828AC8D2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KAREN</a:t>
            </a:r>
            <a:r>
              <a:rPr lang="en-US" baseline="0" dirty="0" smtClean="0"/>
              <a:t> – you start here!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46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them to find examples of these in</a:t>
            </a:r>
            <a:r>
              <a:rPr lang="en-US" baseline="0" dirty="0" smtClean="0"/>
              <a:t> their sort.</a:t>
            </a:r>
          </a:p>
          <a:p>
            <a:r>
              <a:rPr lang="en-US" baseline="0" dirty="0" smtClean="0"/>
              <a:t>Discuss what provides them the best information to adjust instruction based on student learning.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www.TeachingForBiliteracy.com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7916A0-3C14-D448-BEA8-DBF685636B8F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85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12297-3369-3445-81A2-DA9E6EDF3B6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070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KAREN</a:t>
            </a:r>
            <a:r>
              <a:rPr lang="en-US" baseline="0" dirty="0" smtClean="0"/>
              <a:t> – you start here!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46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Asterix</a:t>
            </a:r>
            <a:r>
              <a:rPr lang="en-US" dirty="0" smtClean="0"/>
              <a:t> because it will be repeated on Tuesday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07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KAREN</a:t>
            </a:r>
            <a:r>
              <a:rPr lang="en-US" baseline="0" dirty="0" smtClean="0"/>
              <a:t> – you start here!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4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Asterix</a:t>
            </a:r>
            <a:r>
              <a:rPr lang="en-US" dirty="0" smtClean="0"/>
              <a:t> because it will be repeated on Tuesday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407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KAREN</a:t>
            </a:r>
            <a:r>
              <a:rPr lang="en-US" baseline="0" dirty="0" smtClean="0"/>
              <a:t> – you start here!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58D8E-C5A1-5D4D-9DEE-037CBF3EB92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4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E2F2CAE8-C630-D64B-BB6B-3BF527581824}" type="slidenum">
              <a:rPr lang="en-US"/>
              <a:pPr/>
              <a:t>20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4CBF0-B0CC-6E40-9540-7F66DE380236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av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293131"/>
            <a:ext cx="9143999" cy="356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58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av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" y="280916"/>
            <a:ext cx="9143999" cy="1828800"/>
          </a:xfrm>
          <a:prstGeom prst="rect">
            <a:avLst/>
          </a:prstGeom>
        </p:spPr>
      </p:pic>
      <p:pic>
        <p:nvPicPr>
          <p:cNvPr id="8" name="Picture 7" descr="TeachingforBiliteracy_Gradient_Logo_FINAL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441" y="5831612"/>
            <a:ext cx="718075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36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achingforBiliteracy_Gradient_Logo_FINAL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441" y="5831612"/>
            <a:ext cx="718075" cy="87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839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7F92C40-3333-6E4B-8A2F-ACECECDF9F83}" type="datetime1">
              <a:rPr lang="en-US" smtClean="0"/>
              <a:t>6/24/15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86B1592-9815-204D-81D1-1C6453EA2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4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8DB87F7-1CCA-CB40-8A55-E133B29326A5}" type="datetime1">
              <a:rPr lang="en-US" smtClean="0"/>
              <a:t>6/24/15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A8FD47E-2C2E-7D42-A77F-96082F3514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0252"/>
      </p:ext>
    </p:extLst>
  </p:cSld>
  <p:clrMapOvr>
    <a:masterClrMapping/>
  </p:clrMapOvr>
  <p:transition xmlns:p14="http://schemas.microsoft.com/office/powerpoint/2010/main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E807411-58D8-0D40-A729-ACCC878D73BF}" type="datetime1">
              <a:rPr lang="en-US" smtClean="0"/>
              <a:t>6/24/15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24C136-926B-3644-BFE1-5E5A5D29E0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2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EDB0F18-D729-E742-9746-86CC67C7AA09}" type="datetimeFigureOut">
              <a:rPr lang="en-US" smtClean="0"/>
              <a:t>6/24/15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D093E6-146B-704D-A1DB-AD403F02E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19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EDB0F18-D729-E742-9746-86CC67C7AA09}" type="datetimeFigureOut">
              <a:rPr lang="en-US" smtClean="0"/>
              <a:t>6/24/15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D093E6-146B-704D-A1DB-AD403F02E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7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0"/>
            <a:ext cx="9144000" cy="279809"/>
          </a:xfrm>
          <a:prstGeom prst="rect">
            <a:avLst/>
          </a:prstGeom>
          <a:gradFill>
            <a:gsLst>
              <a:gs pos="0">
                <a:srgbClr val="202059"/>
              </a:gs>
              <a:gs pos="100000">
                <a:srgbClr val="195027"/>
              </a:gs>
              <a:gs pos="50000">
                <a:srgbClr val="122C34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ren@TeachingForBiliteracy.com" TargetMode="External"/><Relationship Id="rId4" Type="http://schemas.openxmlformats.org/officeDocument/2006/relationships/image" Target="../media/image4.jpeg"/><Relationship Id="rId5" Type="http://schemas.openxmlformats.org/officeDocument/2006/relationships/hyperlink" Target="mailto:Cheryl@TeachingForBiliteracy.com" TargetMode="External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4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package" Target="../embeddings/Microsoft_Word_Document1.docx"/><Relationship Id="rId5" Type="http://schemas.openxmlformats.org/officeDocument/2006/relationships/image" Target="../media/image2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package" Target="../embeddings/Microsoft_Word_Document2.docx"/><Relationship Id="rId5" Type="http://schemas.openxmlformats.org/officeDocument/2006/relationships/image" Target="../media/image25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package" Target="../embeddings/Microsoft_Word_Document3.docx"/><Relationship Id="rId5" Type="http://schemas.openxmlformats.org/officeDocument/2006/relationships/image" Target="../media/image25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6.png"/><Relationship Id="rId3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emf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3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4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5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6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8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emf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emf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1.emf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9.emf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52379" y="5134398"/>
            <a:ext cx="4752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  <a:hlinkClick r:id="rId3"/>
              </a:rPr>
              <a:t>Karen@TeachingForBiliteracy.com</a:t>
            </a:r>
            <a:endParaRPr lang="en-US" sz="2400" dirty="0" smtClean="0">
              <a:latin typeface="Calibri"/>
              <a:cs typeface="Calibri"/>
            </a:endParaRPr>
          </a:p>
          <a:p>
            <a:endParaRPr lang="en-US" sz="2400" dirty="0">
              <a:latin typeface="Calibri"/>
              <a:cs typeface="Calibri"/>
            </a:endParaRPr>
          </a:p>
        </p:txBody>
      </p:sp>
      <p:pic>
        <p:nvPicPr>
          <p:cNvPr id="7" name="Picture 6" descr="IRC Bridge 5-16-14FINAL.pd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1104" y="3521612"/>
            <a:ext cx="2654698" cy="12422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391418"/>
            <a:ext cx="9144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smtClean="0">
                <a:latin typeface="Calibri"/>
                <a:cs typeface="Calibri"/>
              </a:rPr>
              <a:t>Wednesday, June 24, 2015</a:t>
            </a:r>
          </a:p>
          <a:p>
            <a:pPr algn="ctr"/>
            <a:endParaRPr lang="en-US" sz="4800" b="1" u="sng" dirty="0" smtClean="0">
              <a:latin typeface="Calibri"/>
              <a:cs typeface="Calibri"/>
            </a:endParaRPr>
          </a:p>
          <a:p>
            <a:pPr algn="ctr"/>
            <a:r>
              <a:rPr lang="en-US" sz="4800" b="1" i="1" dirty="0" smtClean="0">
                <a:latin typeface="Calibri"/>
                <a:cs typeface="Calibri"/>
              </a:rPr>
              <a:t>What practices support biliteracy (instruction and assessment)?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134398"/>
            <a:ext cx="5061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Calibri"/>
                <a:cs typeface="Calibri"/>
                <a:hlinkClick r:id="rId5"/>
              </a:rPr>
              <a:t>Cheryl@TeachingForBiliteracy.com</a:t>
            </a:r>
            <a:endParaRPr lang="en-US" sz="24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US" sz="2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97841" y="5773131"/>
            <a:ext cx="5326014" cy="13278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28020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alibri"/>
                <a:cs typeface="Calibri"/>
              </a:rPr>
              <a:t>Cheryl Urow              Karen </a:t>
            </a:r>
            <a:r>
              <a:rPr lang="en-US" sz="3600" b="1" dirty="0" err="1" smtClean="0">
                <a:latin typeface="Calibri"/>
                <a:cs typeface="Calibri"/>
              </a:rPr>
              <a:t>Beeman</a:t>
            </a:r>
            <a:endParaRPr lang="en-US" sz="3600" b="1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9039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9615" y="286746"/>
            <a:ext cx="6165821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Interventions for dual language learners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5" name="Picture 4" descr="Screenshot 2015-06-23 17.55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89" y="954153"/>
            <a:ext cx="1546312" cy="1563589"/>
          </a:xfrm>
          <a:prstGeom prst="rect">
            <a:avLst/>
          </a:prstGeom>
        </p:spPr>
      </p:pic>
      <p:pic>
        <p:nvPicPr>
          <p:cNvPr id="7" name="Picture 6" descr="Screenshot 2015-06-23 17.54.56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6044" y="954153"/>
            <a:ext cx="5320487" cy="2853415"/>
          </a:xfrm>
          <a:prstGeom prst="rect">
            <a:avLst/>
          </a:prstGeom>
        </p:spPr>
      </p:pic>
      <p:pic>
        <p:nvPicPr>
          <p:cNvPr id="8" name="Picture 7" descr="Screenshot 2015-06-23 17.57.08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8635" y="3313966"/>
            <a:ext cx="4042178" cy="3366524"/>
          </a:xfrm>
          <a:prstGeom prst="rect">
            <a:avLst/>
          </a:prstGeom>
        </p:spPr>
      </p:pic>
      <p:sp>
        <p:nvSpPr>
          <p:cNvPr id="9" name="Left Arrow 8"/>
          <p:cNvSpPr/>
          <p:nvPr/>
        </p:nvSpPr>
        <p:spPr>
          <a:xfrm>
            <a:off x="3666476" y="2033110"/>
            <a:ext cx="2444318" cy="484632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Screenshot 2015-06-23 17.30.07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54714"/>
            <a:ext cx="4206989" cy="2703286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>
            <a:off x="3717785" y="5116285"/>
            <a:ext cx="978408" cy="484632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545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23 0.63131 " pathEditMode="relative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29033"/>
            <a:ext cx="8284665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Summative assessment in the multilingual perspective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4" name="Picture 3" descr="Screenshot 2015-06-23 17.30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80" y="844944"/>
            <a:ext cx="7813298" cy="6013055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7879168" y="3987130"/>
            <a:ext cx="1843480" cy="62790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002" y="285580"/>
            <a:ext cx="8627081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What to do when we are told that ELA </a:t>
            </a:r>
            <a:r>
              <a:rPr lang="en-US" sz="2800" b="1" dirty="0">
                <a:solidFill>
                  <a:srgbClr val="000000"/>
                </a:solidFill>
              </a:rPr>
              <a:t>i</a:t>
            </a:r>
            <a:r>
              <a:rPr lang="en-US" sz="2800" b="1" dirty="0" smtClean="0">
                <a:solidFill>
                  <a:srgbClr val="000000"/>
                </a:solidFill>
              </a:rPr>
              <a:t>s ESL curriculum?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2" name="Picture 1" descr="Screenshot 2015-06-23 17.30.0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12366"/>
            <a:ext cx="6948714" cy="4465037"/>
          </a:xfrm>
          <a:prstGeom prst="rect">
            <a:avLst/>
          </a:prstGeom>
        </p:spPr>
      </p:pic>
      <p:sp>
        <p:nvSpPr>
          <p:cNvPr id="4" name="Left Arrow 3"/>
          <p:cNvSpPr/>
          <p:nvPr/>
        </p:nvSpPr>
        <p:spPr>
          <a:xfrm>
            <a:off x="6404429" y="3000231"/>
            <a:ext cx="2503714" cy="883774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345832" y="3211285"/>
            <a:ext cx="2712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Extension in English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028941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RC Bridge 5-16-14FINAL.pd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6550" y="4041187"/>
            <a:ext cx="2654698" cy="12422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6465" y="237468"/>
            <a:ext cx="863894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00"/>
                </a:solidFill>
              </a:rPr>
              <a:t>Wednesday afternoon </a:t>
            </a:r>
            <a:r>
              <a:rPr lang="en-US" sz="5400" b="1" dirty="0" smtClean="0">
                <a:solidFill>
                  <a:srgbClr val="000000"/>
                </a:solidFill>
              </a:rPr>
              <a:t>breakout sessions</a:t>
            </a:r>
          </a:p>
          <a:p>
            <a:endParaRPr lang="en-US" sz="1000" dirty="0" smtClean="0">
              <a:solidFill>
                <a:srgbClr val="000000"/>
              </a:solidFill>
            </a:endParaRPr>
          </a:p>
          <a:p>
            <a:pPr algn="ctr"/>
            <a:r>
              <a:rPr lang="en-US" sz="5400" dirty="0" smtClean="0">
                <a:solidFill>
                  <a:srgbClr val="000000"/>
                </a:solidFill>
              </a:rPr>
              <a:t>1:30 – 3:00 p.m.</a:t>
            </a:r>
          </a:p>
          <a:p>
            <a:pPr algn="ctr"/>
            <a:r>
              <a:rPr lang="en-US" sz="5400" b="1" dirty="0" smtClean="0">
                <a:solidFill>
                  <a:srgbClr val="000000"/>
                </a:solidFill>
              </a:rPr>
              <a:t>Dessert at 1:15!!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841" y="5773131"/>
            <a:ext cx="5326014" cy="132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61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53923" y="115464"/>
            <a:ext cx="9562478" cy="1597232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 smtClean="0">
                <a:solidFill>
                  <a:srgbClr val="000000"/>
                </a:solidFill>
              </a:rPr>
              <a:t>Wednesday afternoon </a:t>
            </a:r>
            <a:r>
              <a:rPr lang="en-US" sz="4000" b="1" dirty="0">
                <a:solidFill>
                  <a:srgbClr val="000000"/>
                </a:solidFill>
              </a:rPr>
              <a:t>breakout sessions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1627692" y="6446664"/>
            <a:ext cx="5942000" cy="2748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 err="1" smtClean="0"/>
              <a:t>Beeman</a:t>
            </a:r>
            <a:r>
              <a:rPr lang="en-US" sz="800" dirty="0" smtClean="0"/>
              <a:t> and Urow</a:t>
            </a:r>
          </a:p>
          <a:p>
            <a:pPr algn="ctr"/>
            <a:r>
              <a:rPr lang="en-US" sz="800" dirty="0" smtClean="0"/>
              <a:t>Teaching for Biliteracy Summer Institute  2015</a:t>
            </a:r>
            <a:endParaRPr lang="en-US" sz="800" dirty="0"/>
          </a:p>
        </p:txBody>
      </p:sp>
      <p:pic>
        <p:nvPicPr>
          <p:cNvPr id="7" name="Picture 6" descr="IRC Bridge 5-16-14FINAL.pd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438" y="5830864"/>
            <a:ext cx="1505561" cy="102713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" y="885214"/>
            <a:ext cx="9143997" cy="556144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Salon A – </a:t>
            </a:r>
            <a:r>
              <a:rPr lang="en-US" dirty="0" smtClean="0">
                <a:solidFill>
                  <a:srgbClr val="000000"/>
                </a:solidFill>
              </a:rPr>
              <a:t>Panel of Practitioners:  BUF Writing Process – </a:t>
            </a:r>
            <a:r>
              <a:rPr lang="en-US" dirty="0" smtClean="0">
                <a:solidFill>
                  <a:srgbClr val="FF0000"/>
                </a:solidFill>
              </a:rPr>
              <a:t>Olga, Sara, Susan, Jon, Gretchen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Salon B – Team Processing and </a:t>
            </a:r>
            <a:r>
              <a:rPr lang="en-US" dirty="0" smtClean="0">
                <a:solidFill>
                  <a:srgbClr val="000000"/>
                </a:solidFill>
              </a:rPr>
              <a:t>Reflection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Salon C – </a:t>
            </a:r>
            <a:r>
              <a:rPr lang="en-US" dirty="0" smtClean="0">
                <a:solidFill>
                  <a:srgbClr val="008000"/>
                </a:solidFill>
              </a:rPr>
              <a:t>La </a:t>
            </a:r>
            <a:r>
              <a:rPr lang="en-US" dirty="0" err="1" smtClean="0">
                <a:solidFill>
                  <a:srgbClr val="008000"/>
                </a:solidFill>
              </a:rPr>
              <a:t>ense</a:t>
            </a:r>
            <a:r>
              <a:rPr lang="en-US" dirty="0" err="1" smtClean="0">
                <a:solidFill>
                  <a:srgbClr val="008000"/>
                </a:solidFill>
              </a:rPr>
              <a:t>ñanza</a:t>
            </a:r>
            <a:r>
              <a:rPr lang="en-US" dirty="0" smtClean="0">
                <a:solidFill>
                  <a:srgbClr val="008000"/>
                </a:solidFill>
              </a:rPr>
              <a:t> de la </a:t>
            </a:r>
            <a:r>
              <a:rPr lang="en-US" dirty="0" err="1" smtClean="0">
                <a:solidFill>
                  <a:srgbClr val="008000"/>
                </a:solidFill>
              </a:rPr>
              <a:t>lectoescritura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inicial</a:t>
            </a:r>
            <a:r>
              <a:rPr lang="en-US" dirty="0" smtClean="0">
                <a:solidFill>
                  <a:srgbClr val="008000"/>
                </a:solidFill>
              </a:rPr>
              <a:t> en </a:t>
            </a:r>
            <a:r>
              <a:rPr lang="en-US" dirty="0" err="1" smtClean="0">
                <a:solidFill>
                  <a:srgbClr val="008000"/>
                </a:solidFill>
              </a:rPr>
              <a:t>español</a:t>
            </a:r>
            <a:r>
              <a:rPr lang="en-US" dirty="0" smtClean="0">
                <a:solidFill>
                  <a:srgbClr val="000000"/>
                </a:solidFill>
              </a:rPr>
              <a:t> – </a:t>
            </a:r>
            <a:r>
              <a:rPr lang="en-US" dirty="0" smtClean="0">
                <a:solidFill>
                  <a:srgbClr val="FF0000"/>
                </a:solidFill>
              </a:rPr>
              <a:t>Cheryl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Salon D – </a:t>
            </a:r>
            <a:r>
              <a:rPr lang="en-US" dirty="0" smtClean="0">
                <a:solidFill>
                  <a:srgbClr val="000000"/>
                </a:solidFill>
              </a:rPr>
              <a:t>Finding and Using Authentic Spanish Resources – </a:t>
            </a:r>
            <a:r>
              <a:rPr lang="en-US" dirty="0">
                <a:solidFill>
                  <a:srgbClr val="FF0000"/>
                </a:solidFill>
              </a:rPr>
              <a:t>K</a:t>
            </a:r>
            <a:r>
              <a:rPr lang="en-US" dirty="0" smtClean="0">
                <a:solidFill>
                  <a:srgbClr val="FF0000"/>
                </a:solidFill>
              </a:rPr>
              <a:t>atie Vazquez, Woodstock, IL.</a:t>
            </a:r>
            <a:endParaRPr lang="en-US" sz="4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46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RC Bridge 5-16-14FINAL.pd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4319201"/>
            <a:ext cx="2654698" cy="12422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6465" y="583856"/>
            <a:ext cx="86389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cs typeface="Calibri"/>
              </a:rPr>
              <a:t>What practices support biliteracy (instruction and assessment)?</a:t>
            </a:r>
          </a:p>
          <a:p>
            <a:pPr algn="ctr"/>
            <a:endParaRPr lang="en-US" sz="2400" b="1" i="1" dirty="0">
              <a:solidFill>
                <a:srgbClr val="000000"/>
              </a:solidFill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</a:rPr>
              <a:t>Biliteracy Units are anchored in big ideas (essential understandings) that come from Standards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841" y="5773131"/>
            <a:ext cx="5326014" cy="132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8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90"/>
                </a:solidFill>
              </a:rPr>
              <a:t>What was I teaching the 2</a:t>
            </a:r>
            <a:r>
              <a:rPr lang="en-US" baseline="30000" dirty="0" smtClean="0">
                <a:solidFill>
                  <a:srgbClr val="000090"/>
                </a:solidFill>
              </a:rPr>
              <a:t>nd</a:t>
            </a:r>
            <a:r>
              <a:rPr lang="en-US" dirty="0" smtClean="0">
                <a:solidFill>
                  <a:srgbClr val="000090"/>
                </a:solidFill>
              </a:rPr>
              <a:t> graders?</a:t>
            </a:r>
            <a:endParaRPr lang="en-US" dirty="0">
              <a:solidFill>
                <a:srgbClr val="00009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dirty="0" smtClean="0"/>
              <a:t>Science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Language Arts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Spanish: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The Bridge: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English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040394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Open Sort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your team, sort these statements into categories that make sense to you.</a:t>
            </a:r>
          </a:p>
          <a:p>
            <a:endParaRPr lang="en-US" dirty="0"/>
          </a:p>
          <a:p>
            <a:r>
              <a:rPr lang="en-US" dirty="0" smtClean="0"/>
              <a:t>Be prepared to share your thinking.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4319201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08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0099"/>
                </a:solidFill>
              </a:rPr>
              <a:t>The Big </a:t>
            </a:r>
            <a:r>
              <a:rPr lang="en-US" dirty="0" smtClean="0">
                <a:solidFill>
                  <a:srgbClr val="000099"/>
                </a:solidFill>
              </a:rPr>
              <a:t>Idea</a:t>
            </a:r>
            <a:endParaRPr lang="en-US" dirty="0">
              <a:solidFill>
                <a:srgbClr val="000099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69365" y="1654965"/>
            <a:ext cx="8619699" cy="506651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Is grounded </a:t>
            </a:r>
            <a:r>
              <a:rPr lang="en-US" sz="3600" dirty="0"/>
              <a:t>in State</a:t>
            </a:r>
            <a:r>
              <a:rPr lang="en-US" sz="3600" dirty="0" smtClean="0"/>
              <a:t> and National Academic Standards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3600" dirty="0" smtClean="0"/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Comes from </a:t>
            </a:r>
            <a:r>
              <a:rPr lang="en-US" sz="3600" dirty="0"/>
              <a:t>the work of Wiggins and </a:t>
            </a:r>
            <a:r>
              <a:rPr lang="en-US" sz="3600" dirty="0" err="1"/>
              <a:t>McTighe</a:t>
            </a:r>
            <a:r>
              <a:rPr lang="en-US" sz="3600" dirty="0"/>
              <a:t>, </a:t>
            </a:r>
            <a:r>
              <a:rPr lang="en-US" sz="3600" i="1" dirty="0"/>
              <a:t>Understanding by </a:t>
            </a:r>
            <a:r>
              <a:rPr lang="en-US" sz="3600" i="1" dirty="0" smtClean="0"/>
              <a:t>Design</a:t>
            </a:r>
          </a:p>
          <a:p>
            <a:pPr eaLnBrk="1" hangingPunct="1">
              <a:lnSpc>
                <a:spcPct val="90000"/>
              </a:lnSpc>
            </a:pPr>
            <a:endParaRPr lang="en-US" sz="3600" dirty="0" smtClean="0"/>
          </a:p>
          <a:p>
            <a:pPr eaLnBrk="1" hangingPunct="1">
              <a:lnSpc>
                <a:spcPct val="90000"/>
              </a:lnSpc>
            </a:pPr>
            <a:r>
              <a:rPr lang="en-US" sz="3600" dirty="0"/>
              <a:t>“I want my students to understand that…” and “For example, …</a:t>
            </a:r>
            <a:r>
              <a:rPr lang="en-US" sz="3600" dirty="0" smtClean="0"/>
              <a:t>”</a:t>
            </a:r>
          </a:p>
          <a:p>
            <a:pPr eaLnBrk="1" hangingPunct="1">
              <a:lnSpc>
                <a:spcPct val="90000"/>
              </a:lnSpc>
            </a:pPr>
            <a:endParaRPr lang="en-US" sz="3600" dirty="0"/>
          </a:p>
          <a:p>
            <a:pPr eaLnBrk="1" hangingPunct="1">
              <a:lnSpc>
                <a:spcPct val="90000"/>
              </a:lnSpc>
            </a:pPr>
            <a:r>
              <a:rPr lang="en-US" sz="3600" dirty="0" smtClean="0"/>
              <a:t>Is also known as an </a:t>
            </a:r>
            <a:r>
              <a:rPr lang="en-US" sz="3600" u="sng" dirty="0" smtClean="0"/>
              <a:t>essential understanding</a:t>
            </a:r>
            <a:r>
              <a:rPr lang="en-US" sz="3600" dirty="0" smtClean="0"/>
              <a:t>.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800" dirty="0" smtClean="0">
              <a:solidFill>
                <a:srgbClr val="A5002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615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0099"/>
                </a:solidFill>
              </a:rPr>
              <a:t>The Big Idea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sz="4000" dirty="0">
                <a:solidFill>
                  <a:srgbClr val="000000"/>
                </a:solidFill>
              </a:rPr>
              <a:t>Beginning with the Big Idea moves lesson planning </a:t>
            </a:r>
            <a:r>
              <a:rPr lang="en-US" sz="4000" b="1" dirty="0">
                <a:solidFill>
                  <a:srgbClr val="000000"/>
                </a:solidFill>
              </a:rPr>
              <a:t>away from activity based planning </a:t>
            </a:r>
            <a:r>
              <a:rPr lang="en-US" sz="4000" dirty="0">
                <a:solidFill>
                  <a:srgbClr val="000000"/>
                </a:solidFill>
              </a:rPr>
              <a:t>to </a:t>
            </a:r>
            <a:r>
              <a:rPr lang="en-US" sz="4000" b="1" dirty="0">
                <a:solidFill>
                  <a:srgbClr val="000000"/>
                </a:solidFill>
              </a:rPr>
              <a:t>concept based planning</a:t>
            </a:r>
            <a:r>
              <a:rPr lang="en-US" sz="4000" dirty="0">
                <a:solidFill>
                  <a:srgbClr val="000000"/>
                </a:solidFill>
              </a:rPr>
              <a:t>, and facilitates meeting the</a:t>
            </a:r>
            <a:r>
              <a:rPr lang="en-US" sz="4000" dirty="0" smtClean="0">
                <a:solidFill>
                  <a:srgbClr val="000000"/>
                </a:solidFill>
              </a:rPr>
              <a:t> goals of the Common Core Standards.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718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923" y="249830"/>
            <a:ext cx="8990075" cy="885551"/>
          </a:xfrm>
          <a:prstGeom prst="rect">
            <a:avLst/>
          </a:prstGeom>
        </p:spPr>
        <p:txBody>
          <a:bodyPr/>
          <a:lstStyle/>
          <a:p>
            <a:r>
              <a:rPr lang="en-US" sz="4800" b="1" u="sng" dirty="0">
                <a:cs typeface="Calibri"/>
              </a:rPr>
              <a:t>Wednesday, June 24, 2015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1627692" y="6446664"/>
            <a:ext cx="5942000" cy="2748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 err="1" smtClean="0"/>
              <a:t>Beeman</a:t>
            </a:r>
            <a:r>
              <a:rPr lang="en-US" sz="800" dirty="0" smtClean="0"/>
              <a:t> and Urow</a:t>
            </a:r>
          </a:p>
          <a:p>
            <a:pPr algn="ctr"/>
            <a:r>
              <a:rPr lang="en-US" sz="800" dirty="0" smtClean="0"/>
              <a:t>Teaching for Biliteracy Summer Institute  2015</a:t>
            </a:r>
            <a:endParaRPr lang="en-US" sz="800" dirty="0"/>
          </a:p>
        </p:txBody>
      </p:sp>
      <p:pic>
        <p:nvPicPr>
          <p:cNvPr id="7" name="Picture 6" descr="IRC Bridge 5-16-14FINAL.pd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438" y="5830864"/>
            <a:ext cx="1505561" cy="1027136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53925" y="1327820"/>
            <a:ext cx="8990075" cy="427211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solidFill>
                  <a:srgbClr val="000000"/>
                </a:solidFill>
              </a:rPr>
              <a:t>Gots</a:t>
            </a:r>
            <a:r>
              <a:rPr lang="en-US" sz="3600" dirty="0" smtClean="0">
                <a:solidFill>
                  <a:srgbClr val="000000"/>
                </a:solidFill>
              </a:rPr>
              <a:t> and </a:t>
            </a:r>
            <a:r>
              <a:rPr lang="en-US" sz="3600" dirty="0" smtClean="0">
                <a:solidFill>
                  <a:srgbClr val="000000"/>
                </a:solidFill>
              </a:rPr>
              <a:t>Wants</a:t>
            </a:r>
          </a:p>
          <a:p>
            <a:r>
              <a:rPr lang="en-US" sz="3600" dirty="0" smtClean="0">
                <a:solidFill>
                  <a:srgbClr val="000000"/>
                </a:solidFill>
              </a:rPr>
              <a:t>Students and Teachers (Part 3 of yesterday’s content)</a:t>
            </a:r>
            <a:endParaRPr lang="en-US" sz="3600" dirty="0" smtClean="0">
              <a:solidFill>
                <a:srgbClr val="000000"/>
              </a:solidFill>
            </a:endParaRPr>
          </a:p>
          <a:p>
            <a:r>
              <a:rPr lang="en-US" sz="3600" dirty="0" smtClean="0">
                <a:solidFill>
                  <a:srgbClr val="000000"/>
                </a:solidFill>
              </a:rPr>
              <a:t>Big Ideas/Essential Understandings	</a:t>
            </a:r>
          </a:p>
          <a:p>
            <a:r>
              <a:rPr lang="en-US" sz="3600" dirty="0" smtClean="0">
                <a:solidFill>
                  <a:srgbClr val="000000"/>
                </a:solidFill>
              </a:rPr>
              <a:t>Standards</a:t>
            </a:r>
          </a:p>
          <a:p>
            <a:r>
              <a:rPr lang="en-US" sz="3600" dirty="0" err="1" smtClean="0">
                <a:solidFill>
                  <a:srgbClr val="000000"/>
                </a:solidFill>
              </a:rPr>
              <a:t>Oracy</a:t>
            </a:r>
            <a:r>
              <a:rPr lang="en-US" sz="3600" dirty="0" smtClean="0">
                <a:solidFill>
                  <a:srgbClr val="000000"/>
                </a:solidFill>
              </a:rPr>
              <a:t> and Background Knowledge:  </a:t>
            </a:r>
          </a:p>
          <a:p>
            <a:pPr lvl="1"/>
            <a:r>
              <a:rPr lang="en-US" sz="3600" dirty="0" smtClean="0">
                <a:solidFill>
                  <a:srgbClr val="000000"/>
                </a:solidFill>
              </a:rPr>
              <a:t>Instruction</a:t>
            </a:r>
          </a:p>
          <a:p>
            <a:pPr lvl="1"/>
            <a:r>
              <a:rPr lang="en-US" sz="3600" dirty="0" err="1" smtClean="0">
                <a:solidFill>
                  <a:srgbClr val="000000"/>
                </a:solidFill>
              </a:rPr>
              <a:t>Asessment</a:t>
            </a:r>
            <a:endParaRPr lang="en-US" sz="3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4400" b="1" i="1" dirty="0" smtClean="0">
              <a:solidFill>
                <a:srgbClr val="000000"/>
              </a:solidFill>
            </a:endParaRPr>
          </a:p>
          <a:p>
            <a:endParaRPr lang="en-US" sz="3600" dirty="0" smtClean="0">
              <a:solidFill>
                <a:srgbClr val="000000"/>
              </a:solidFill>
            </a:endParaRPr>
          </a:p>
          <a:p>
            <a:endParaRPr lang="en-US" sz="3600" dirty="0" smtClean="0">
              <a:solidFill>
                <a:srgbClr val="000000"/>
              </a:solidFill>
            </a:endParaRPr>
          </a:p>
          <a:p>
            <a:pPr marL="0" indent="0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070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001000" cy="58674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u="sng" dirty="0">
                <a:solidFill>
                  <a:srgbClr val="000000"/>
                </a:solidFill>
                <a:latin typeface="Tahoma" charset="0"/>
              </a:rPr>
              <a:t>Big Ideas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b="1" u="sng" dirty="0">
              <a:solidFill>
                <a:srgbClr val="000000"/>
              </a:solidFill>
              <a:latin typeface="Tahoma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3600" dirty="0">
                <a:solidFill>
                  <a:srgbClr val="000000"/>
                </a:solidFill>
              </a:rPr>
              <a:t>When serving a wide range of learners – as is typical in a</a:t>
            </a:r>
            <a:r>
              <a:rPr lang="en-US" sz="3600" dirty="0" smtClean="0">
                <a:solidFill>
                  <a:srgbClr val="000000"/>
                </a:solidFill>
              </a:rPr>
              <a:t> bilingual setting </a:t>
            </a:r>
            <a:r>
              <a:rPr lang="en-US" sz="3600" dirty="0">
                <a:solidFill>
                  <a:srgbClr val="000000"/>
                </a:solidFill>
              </a:rPr>
              <a:t>– big ideas provide a common cognitive focus for all learners, even when </a:t>
            </a:r>
            <a:r>
              <a:rPr lang="en-US" sz="3600" dirty="0">
                <a:solidFill>
                  <a:srgbClr val="FF0000"/>
                </a:solidFill>
              </a:rPr>
              <a:t>differentiated tasks </a:t>
            </a:r>
            <a:r>
              <a:rPr lang="en-US" sz="3600" dirty="0">
                <a:solidFill>
                  <a:srgbClr val="000000"/>
                </a:solidFill>
              </a:rPr>
              <a:t>are required for diverse students to learn those ideas and to demonstrate their learning</a:t>
            </a:r>
            <a:r>
              <a:rPr lang="en-US" sz="3600" dirty="0" smtClean="0">
                <a:solidFill>
                  <a:srgbClr val="0000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dirty="0" smtClean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61269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Big Ideas</a:t>
            </a:r>
          </a:p>
        </p:txBody>
      </p:sp>
      <p:sp>
        <p:nvSpPr>
          <p:cNvPr id="21507" name="Line 6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Line 8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1510" name="Text Box 10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1511" name="Text Box 12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1512" name="Text Box 13"/>
          <p:cNvSpPr txBox="1">
            <a:spLocks noChangeArrowheads="1"/>
          </p:cNvSpPr>
          <p:nvPr/>
        </p:nvSpPr>
        <p:spPr bwMode="auto">
          <a:xfrm>
            <a:off x="1981200" y="1371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charset="0"/>
              </a:rPr>
              <a:t>Yes</a:t>
            </a:r>
          </a:p>
        </p:txBody>
      </p:sp>
      <p:sp>
        <p:nvSpPr>
          <p:cNvPr id="21513" name="Text Box 14"/>
          <p:cNvSpPr txBox="1">
            <a:spLocks noChangeArrowheads="1"/>
          </p:cNvSpPr>
          <p:nvPr/>
        </p:nvSpPr>
        <p:spPr bwMode="auto">
          <a:xfrm>
            <a:off x="5943600" y="1371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charset="0"/>
              </a:rPr>
              <a:t>No</a:t>
            </a: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304800" y="1981200"/>
            <a:ext cx="381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charset="0"/>
              </a:rPr>
              <a:t>Animals have a life cycle.  Some hatch, others are born.</a:t>
            </a:r>
            <a:endParaRPr lang="en-US" dirty="0">
              <a:latin typeface="Tahoma" charset="0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724400" y="2057400"/>
            <a:ext cx="365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charset="0"/>
              </a:rPr>
              <a:t>The baby chicks hatched from an egg.</a:t>
            </a:r>
            <a:endParaRPr lang="en-US" dirty="0">
              <a:latin typeface="Tahoma" charset="0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304800" y="3186113"/>
            <a:ext cx="396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charset="0"/>
              </a:rPr>
              <a:t>Like all wars, the Civil War had multiple causes. </a:t>
            </a:r>
            <a:endParaRPr lang="en-US" dirty="0">
              <a:latin typeface="Tahoma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0600" y="3215764"/>
            <a:ext cx="381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charset="0"/>
              </a:rPr>
              <a:t>The North and South disagreed over slavery.</a:t>
            </a:r>
            <a:endParaRPr lang="en-US" dirty="0">
              <a:latin typeface="Tahoma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4483799"/>
            <a:ext cx="44453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 families celebrate holidays &amp; traditions; </a:t>
            </a:r>
            <a:endParaRPr lang="en-US" dirty="0" smtClean="0"/>
          </a:p>
          <a:p>
            <a:r>
              <a:rPr lang="en-US" dirty="0" smtClean="0"/>
              <a:t>however </a:t>
            </a:r>
            <a:r>
              <a:rPr lang="en-US" dirty="0"/>
              <a:t>families celebrate in different </a:t>
            </a:r>
            <a:endParaRPr lang="en-US" dirty="0" smtClean="0"/>
          </a:p>
          <a:p>
            <a:r>
              <a:rPr lang="en-US" dirty="0" smtClean="0"/>
              <a:t>ways </a:t>
            </a:r>
            <a:r>
              <a:rPr lang="en-US" dirty="0"/>
              <a:t>depending on the cultures &amp; </a:t>
            </a:r>
            <a:r>
              <a:rPr lang="en-US" dirty="0" smtClean="0"/>
              <a:t>heritage</a:t>
            </a:r>
          </a:p>
          <a:p>
            <a:r>
              <a:rPr lang="en-US" dirty="0" smtClean="0"/>
              <a:t> to which they have </a:t>
            </a:r>
            <a:r>
              <a:rPr lang="en-US" dirty="0"/>
              <a:t>been </a:t>
            </a:r>
            <a:r>
              <a:rPr lang="en-US" dirty="0" smtClean="0"/>
              <a:t>exposed.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98706" y="4695481"/>
            <a:ext cx="37249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Hmong wedding celebration is a </a:t>
            </a:r>
          </a:p>
          <a:p>
            <a:r>
              <a:rPr lang="en-US" dirty="0"/>
              <a:t>t</a:t>
            </a:r>
            <a:r>
              <a:rPr lang="en-US" dirty="0" smtClean="0"/>
              <a:t>wo day process that includes several</a:t>
            </a:r>
          </a:p>
          <a:p>
            <a:r>
              <a:rPr lang="en-US" dirty="0"/>
              <a:t>f</a:t>
            </a:r>
            <a:r>
              <a:rPr lang="en-US" dirty="0" smtClean="0"/>
              <a:t>easts and ceremonies.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821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/>
      <p:bldP spid="4112" grpId="0"/>
      <p:bldP spid="4113" grpId="0"/>
      <p:bldP spid="41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Big Ideas</a:t>
            </a:r>
          </a:p>
        </p:txBody>
      </p:sp>
      <p:sp>
        <p:nvSpPr>
          <p:cNvPr id="22531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981200" y="1371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charset="0"/>
              </a:rPr>
              <a:t>Yes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charset="0"/>
              </a:rPr>
              <a:t>No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04800" y="1981200"/>
            <a:ext cx="3810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</a:pPr>
            <a:r>
              <a:rPr lang="es-MX" dirty="0">
                <a:latin typeface="Tahoma" charset="0"/>
                <a:ea typeface="Tahoma" charset="0"/>
                <a:cs typeface="Tahoma" charset="0"/>
              </a:rPr>
              <a:t>Authors choose a genre according to the message they want to send.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4724400" y="20574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charset="0"/>
              </a:rPr>
              <a:t>Poetry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304800" y="3186113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charset="0"/>
              </a:rPr>
              <a:t>.</a:t>
            </a:r>
            <a:endParaRPr lang="en-US" dirty="0">
              <a:latin typeface="Tahoma" charset="0"/>
            </a:endParaRP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4800600" y="3581400"/>
            <a:ext cx="3810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charset="0"/>
                <a:ea typeface="Tahoma" charset="0"/>
                <a:cs typeface="Tahoma" charset="0"/>
              </a:rPr>
              <a:t>Inferences can be made from studying</a:t>
            </a:r>
            <a:r>
              <a:rPr lang="en-US" dirty="0"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dirty="0" smtClean="0">
                <a:latin typeface="Tahoma" charset="0"/>
                <a:ea typeface="Tahoma" charset="0"/>
                <a:cs typeface="Tahoma" charset="0"/>
              </a:rPr>
              <a:t>photos and captions in a text.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533400" y="3581400"/>
            <a:ext cx="36728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hen </a:t>
            </a:r>
            <a:r>
              <a:rPr lang="en-US" dirty="0"/>
              <a:t>reading informational text, </a:t>
            </a:r>
            <a:endParaRPr lang="en-US" dirty="0" smtClean="0"/>
          </a:p>
          <a:p>
            <a:r>
              <a:rPr lang="en-US" dirty="0" smtClean="0"/>
              <a:t>good </a:t>
            </a:r>
            <a:r>
              <a:rPr lang="en-US" dirty="0"/>
              <a:t>readers make logical </a:t>
            </a:r>
            <a:r>
              <a:rPr lang="en-US" dirty="0" smtClean="0"/>
              <a:t>inferences</a:t>
            </a:r>
          </a:p>
          <a:p>
            <a:r>
              <a:rPr lang="en-US" dirty="0" smtClean="0"/>
              <a:t> </a:t>
            </a:r>
            <a:r>
              <a:rPr lang="en-US" dirty="0"/>
              <a:t>using evidence from the text. </a:t>
            </a:r>
          </a:p>
        </p:txBody>
      </p:sp>
    </p:spTree>
    <p:extLst>
      <p:ext uri="{BB962C8B-B14F-4D97-AF65-F5344CB8AC3E}">
        <p14:creationId xmlns:p14="http://schemas.microsoft.com/office/powerpoint/2010/main" val="3209208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6" grpId="0"/>
      <p:bldP spid="19467" grpId="0"/>
      <p:bldP spid="19468" grpId="0"/>
      <p:bldP spid="1946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statement must have more than two examples.</a:t>
            </a:r>
          </a:p>
          <a:p>
            <a:endParaRPr lang="en-US" dirty="0" smtClean="0"/>
          </a:p>
          <a:p>
            <a:r>
              <a:rPr lang="en-US" dirty="0" smtClean="0"/>
              <a:t>It must be an enduring understanding, NOT a DETAIL.</a:t>
            </a:r>
          </a:p>
          <a:p>
            <a:endParaRPr lang="en-US" dirty="0" smtClean="0"/>
          </a:p>
          <a:p>
            <a:r>
              <a:rPr lang="en-US" dirty="0" smtClean="0"/>
              <a:t>It must be able to complete the sentence prompt, “I want my students to understand </a:t>
            </a:r>
            <a:r>
              <a:rPr lang="en-US" b="1" dirty="0" smtClean="0"/>
              <a:t>that</a:t>
            </a:r>
            <a:r>
              <a:rPr lang="en-US" dirty="0" smtClean="0"/>
              <a:t>…”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To be a big idea…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909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>
                <a:solidFill>
                  <a:srgbClr val="CC0000"/>
                </a:solidFill>
                <a:latin typeface="Tahoma" charset="0"/>
              </a:rPr>
              <a:t>Is it a big idea?</a:t>
            </a:r>
            <a:endParaRPr lang="en-US">
              <a:solidFill>
                <a:srgbClr val="CC0000"/>
              </a:solidFill>
              <a:latin typeface="Tahoma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95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dirty="0" smtClean="0">
                <a:latin typeface="Tahoma" charset="0"/>
              </a:rPr>
              <a:t>…</a:t>
            </a:r>
            <a:r>
              <a:rPr lang="es-MX" sz="5400" dirty="0" smtClean="0">
                <a:latin typeface="Tahoma" charset="0"/>
              </a:rPr>
              <a:t>Genre</a:t>
            </a:r>
            <a:r>
              <a:rPr lang="en-US" sz="5400" dirty="0" smtClean="0">
                <a:latin typeface="Tahoma" charset="0"/>
              </a:rPr>
              <a:t>.</a:t>
            </a:r>
            <a:endParaRPr lang="en-US" sz="5400" dirty="0">
              <a:latin typeface="Tahoma" charset="0"/>
            </a:endParaRPr>
          </a:p>
        </p:txBody>
      </p:sp>
      <p:pic>
        <p:nvPicPr>
          <p:cNvPr id="15364" name="Picture 4" descr="j009789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24200"/>
            <a:ext cx="1711325" cy="1779588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1741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5867400" cy="4648200"/>
          </a:xfrm>
        </p:spPr>
        <p:txBody>
          <a:bodyPr/>
          <a:lstStyle/>
          <a:p>
            <a:pPr>
              <a:buNone/>
            </a:pPr>
            <a:r>
              <a:rPr lang="en-US" sz="3600" dirty="0" smtClean="0">
                <a:latin typeface="Tahoma" charset="0"/>
              </a:rPr>
              <a:t>…</a:t>
            </a:r>
            <a:r>
              <a:rPr lang="en-US" sz="4400" dirty="0" smtClean="0"/>
              <a:t>Genres come in many formats with specific elements.</a:t>
            </a:r>
          </a:p>
          <a:p>
            <a:pPr eaLnBrk="1" hangingPunct="1">
              <a:buFontTx/>
              <a:buNone/>
            </a:pPr>
            <a:endParaRPr lang="en-US" sz="4400" dirty="0">
              <a:latin typeface="Tahoma" charset="0"/>
            </a:endParaRPr>
          </a:p>
        </p:txBody>
      </p:sp>
      <p:pic>
        <p:nvPicPr>
          <p:cNvPr id="13318" name="Picture 6" descr="j00980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70563" y="2362200"/>
            <a:ext cx="2373312" cy="2728913"/>
          </a:xfrm>
        </p:spPr>
      </p:pic>
      <p:sp>
        <p:nvSpPr>
          <p:cNvPr id="27652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s-MX">
                <a:solidFill>
                  <a:srgbClr val="CC0000"/>
                </a:solidFill>
                <a:latin typeface="Tahoma" charset="0"/>
              </a:rPr>
              <a:t>Is it a big idea?</a:t>
            </a:r>
            <a:endParaRPr lang="en-US">
              <a:solidFill>
                <a:srgbClr val="CC0000"/>
              </a:solidFill>
              <a:latin typeface="Tahoma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09776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dirty="0">
                <a:solidFill>
                  <a:srgbClr val="CC0000"/>
                </a:solidFill>
              </a:rPr>
              <a:t>Is it a big idea? 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95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dirty="0">
                <a:latin typeface="+mj-lt"/>
              </a:rPr>
              <a:t>…</a:t>
            </a:r>
            <a:r>
              <a:rPr lang="en-US" sz="5400" dirty="0">
                <a:latin typeface="+mj-lt"/>
              </a:rPr>
              <a:t>how to classify animals.</a:t>
            </a:r>
          </a:p>
        </p:txBody>
      </p:sp>
      <p:pic>
        <p:nvPicPr>
          <p:cNvPr id="10244" name="Picture 4" descr="j009789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24200"/>
            <a:ext cx="1711325" cy="1779588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54178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…scientists classify animals according to their physical characteristics and adaptations to their environment.  These classifications include: mammals, reptiles, fish, amphibians, insects, and birds.</a:t>
            </a:r>
            <a:endParaRPr lang="en-US" sz="3600" dirty="0"/>
          </a:p>
        </p:txBody>
      </p:sp>
      <p:pic>
        <p:nvPicPr>
          <p:cNvPr id="7" name="Picture 6" descr="j00980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874891" y="4640092"/>
            <a:ext cx="1731270" cy="1991289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27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 dirty="0">
                <a:solidFill>
                  <a:srgbClr val="CC0000"/>
                </a:solidFill>
              </a:rPr>
              <a:t>Is it a big idea?</a:t>
            </a:r>
            <a:endParaRPr lang="en-US" dirty="0">
              <a:solidFill>
                <a:srgbClr val="CC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958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4000" dirty="0">
                <a:latin typeface="+mj-lt"/>
              </a:rPr>
              <a:t>…</a:t>
            </a:r>
            <a:r>
              <a:rPr lang="en-US" sz="4800" dirty="0">
                <a:latin typeface="+mj-lt"/>
              </a:rPr>
              <a:t>immigrants face many challenges as they adapt to a new environment</a:t>
            </a:r>
            <a:r>
              <a:rPr lang="en-US" sz="4800" dirty="0">
                <a:latin typeface="Tahoma" charset="0"/>
              </a:rPr>
              <a:t>.</a:t>
            </a:r>
          </a:p>
        </p:txBody>
      </p:sp>
      <p:pic>
        <p:nvPicPr>
          <p:cNvPr id="12294" name="Picture 6" descr="j00980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91200" y="1690688"/>
            <a:ext cx="2505075" cy="2881312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336345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>
                <a:solidFill>
                  <a:srgbClr val="CC0000"/>
                </a:solidFill>
                <a:latin typeface="Tahoma" charset="0"/>
              </a:rPr>
              <a:t>Is it a big idea?</a:t>
            </a:r>
            <a:endParaRPr lang="en-US">
              <a:solidFill>
                <a:srgbClr val="CC0000"/>
              </a:solidFill>
              <a:latin typeface="Tahoma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95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dirty="0" smtClean="0">
                <a:latin typeface="+mj-lt"/>
              </a:rPr>
              <a:t>…</a:t>
            </a:r>
            <a:r>
              <a:rPr lang="es-MX" sz="5400" dirty="0" smtClean="0">
                <a:latin typeface="+mj-lt"/>
              </a:rPr>
              <a:t>text themes</a:t>
            </a:r>
            <a:r>
              <a:rPr lang="en-US" sz="5400" dirty="0" smtClean="0">
                <a:latin typeface="+mj-lt"/>
              </a:rPr>
              <a:t>.</a:t>
            </a:r>
            <a:endParaRPr lang="en-US" sz="5400" dirty="0">
              <a:latin typeface="+mj-lt"/>
            </a:endParaRPr>
          </a:p>
        </p:txBody>
      </p:sp>
      <p:pic>
        <p:nvPicPr>
          <p:cNvPr id="15364" name="Picture 4" descr="j009789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24200"/>
            <a:ext cx="1711325" cy="1779588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11105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b="1" u="sng" dirty="0" err="1" smtClean="0">
                <a:solidFill>
                  <a:schemeClr val="tx1"/>
                </a:solidFill>
              </a:rPr>
              <a:t>Gots</a:t>
            </a:r>
            <a:r>
              <a:rPr lang="en-US" sz="5400" b="1" u="sng" dirty="0" smtClean="0">
                <a:solidFill>
                  <a:schemeClr val="tx1"/>
                </a:solidFill>
              </a:rPr>
              <a:t> and Wants</a:t>
            </a:r>
            <a:endParaRPr lang="en-US" sz="5400" b="1" u="sng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From Tuesday, June 23</a:t>
            </a:r>
            <a:r>
              <a:rPr lang="en-US" b="1" baseline="30000" dirty="0" smtClean="0"/>
              <a:t>rd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78782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5867400" cy="4648200"/>
          </a:xfrm>
        </p:spPr>
        <p:txBody>
          <a:bodyPr/>
          <a:lstStyle/>
          <a:p>
            <a:r>
              <a:rPr lang="en-US" sz="3600" dirty="0" smtClean="0">
                <a:latin typeface="Tahoma" charset="0"/>
              </a:rPr>
              <a:t>…</a:t>
            </a:r>
            <a:r>
              <a:rPr lang="en-US" sz="4400" dirty="0" smtClean="0"/>
              <a:t>Writers </a:t>
            </a:r>
            <a:r>
              <a:rPr lang="en-US" sz="4400" dirty="0"/>
              <a:t>communicate a message , </a:t>
            </a:r>
            <a:r>
              <a:rPr lang="en-US" sz="4400" dirty="0" smtClean="0"/>
              <a:t>moral</a:t>
            </a:r>
            <a:r>
              <a:rPr lang="en-US" sz="4400" dirty="0"/>
              <a:t>, or theme when they write a </a:t>
            </a:r>
            <a:r>
              <a:rPr lang="en-US" sz="4400" dirty="0" smtClean="0"/>
              <a:t>poem </a:t>
            </a:r>
            <a:r>
              <a:rPr lang="en-US" sz="4400" dirty="0"/>
              <a:t>or story. </a:t>
            </a:r>
          </a:p>
        </p:txBody>
      </p:sp>
      <p:pic>
        <p:nvPicPr>
          <p:cNvPr id="13318" name="Picture 6" descr="j00980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84888" y="2102763"/>
            <a:ext cx="2373312" cy="2728913"/>
          </a:xfrm>
        </p:spPr>
      </p:pic>
      <p:sp>
        <p:nvSpPr>
          <p:cNvPr id="27652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s-MX">
                <a:solidFill>
                  <a:srgbClr val="CC0000"/>
                </a:solidFill>
                <a:latin typeface="Tahoma" charset="0"/>
              </a:rPr>
              <a:t>Is it a big idea?</a:t>
            </a:r>
            <a:endParaRPr lang="en-US">
              <a:solidFill>
                <a:srgbClr val="CC0000"/>
              </a:solidFill>
              <a:latin typeface="Tahoma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19820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MX">
                <a:solidFill>
                  <a:srgbClr val="CC0000"/>
                </a:solidFill>
                <a:latin typeface="Tahoma" charset="0"/>
              </a:rPr>
              <a:t>Is it a big idea?</a:t>
            </a:r>
            <a:endParaRPr lang="en-US">
              <a:solidFill>
                <a:srgbClr val="CC0000"/>
              </a:solidFill>
              <a:latin typeface="Tahoma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495800" cy="4419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dirty="0">
                <a:latin typeface="+mj-lt"/>
              </a:rPr>
              <a:t>…</a:t>
            </a:r>
            <a:r>
              <a:rPr lang="es-MX" sz="5400" dirty="0">
                <a:latin typeface="+mj-lt"/>
              </a:rPr>
              <a:t>fractions, percentages, and decimals</a:t>
            </a:r>
            <a:r>
              <a:rPr lang="en-US" sz="5400" dirty="0">
                <a:latin typeface="+mj-lt"/>
              </a:rPr>
              <a:t>.</a:t>
            </a:r>
          </a:p>
        </p:txBody>
      </p:sp>
      <p:pic>
        <p:nvPicPr>
          <p:cNvPr id="15364" name="Picture 4" descr="j009789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0" y="3124200"/>
            <a:ext cx="1711325" cy="1779588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14110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58674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dirty="0">
                <a:latin typeface="Tahoma" charset="0"/>
              </a:rPr>
              <a:t>…</a:t>
            </a:r>
            <a:r>
              <a:rPr lang="en-US" sz="4400" dirty="0">
                <a:latin typeface="Tahoma" charset="0"/>
              </a:rPr>
              <a:t>fractions, decimals and percentages area all ways of expressing the relationship of a part to the whole.</a:t>
            </a:r>
          </a:p>
        </p:txBody>
      </p:sp>
      <p:pic>
        <p:nvPicPr>
          <p:cNvPr id="13318" name="Picture 6" descr="j00980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84888" y="2102763"/>
            <a:ext cx="2373312" cy="2728913"/>
          </a:xfrm>
        </p:spPr>
      </p:pic>
      <p:sp>
        <p:nvSpPr>
          <p:cNvPr id="27652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s-MX">
                <a:solidFill>
                  <a:srgbClr val="CC0000"/>
                </a:solidFill>
                <a:latin typeface="Tahoma" charset="0"/>
              </a:rPr>
              <a:t>Is it a big idea?</a:t>
            </a:r>
            <a:endParaRPr lang="en-US">
              <a:solidFill>
                <a:srgbClr val="CC0000"/>
              </a:solidFill>
              <a:latin typeface="Tahoma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343830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5943599" y="1371600"/>
            <a:ext cx="16199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304800" y="1981200"/>
            <a:ext cx="3810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Authors choose language and structures in order to create images and convey their message.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4724400" y="2057400"/>
            <a:ext cx="365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Pushes and pulls can have different strengths and directions.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304800" y="3186113"/>
            <a:ext cx="396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 letter </a:t>
            </a:r>
            <a:r>
              <a:rPr lang="en-US" dirty="0" err="1" smtClean="0">
                <a:latin typeface="Tahoma" pitchFamily="-103" charset="0"/>
              </a:rPr>
              <a:t>g</a:t>
            </a:r>
            <a:r>
              <a:rPr lang="en-US" dirty="0" smtClean="0">
                <a:latin typeface="Tahoma" pitchFamily="-103" charset="0"/>
              </a:rPr>
              <a:t> can change its sound depending upon the vowel that follows it.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4800600" y="3119735"/>
            <a:ext cx="3810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Two dimensional shapes have perimeter and area, and there is a specific way to calculate each.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304800" y="4261843"/>
            <a:ext cx="3962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Readers use information from a text and their own experiences in order to draw conclusions and make inferences.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4724400" y="4333964"/>
            <a:ext cx="381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 U.S. Civil War, like all wars, had many causes.</a:t>
            </a:r>
            <a:endParaRPr lang="en-US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14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/>
      <p:bldP spid="4112" grpId="0"/>
      <p:bldP spid="4113" grpId="0"/>
      <p:bldP spid="4114" grpId="0"/>
      <p:bldP spid="14" grpId="0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2607255" y="1143000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477629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83932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2895600" y="1143000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things in common and also have differences. </a:t>
            </a:r>
            <a:endParaRPr lang="en-US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951252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4033502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things in common and also have differences. </a:t>
            </a:r>
            <a:endParaRPr lang="en-US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108348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4033502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607255" y="98167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455451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3571837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48200" y="537335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125704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315" y="1269872"/>
            <a:ext cx="8787509" cy="5338931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b="1" dirty="0" err="1" smtClean="0">
                <a:solidFill>
                  <a:srgbClr val="000000"/>
                </a:solidFill>
              </a:rPr>
              <a:t>Oracy</a:t>
            </a:r>
            <a:r>
              <a:rPr lang="en-US" b="1" dirty="0" smtClean="0">
                <a:solidFill>
                  <a:srgbClr val="000000"/>
                </a:solidFill>
              </a:rPr>
              <a:t> is key!</a:t>
            </a:r>
          </a:p>
          <a:p>
            <a:endParaRPr lang="en-US" b="1" dirty="0">
              <a:solidFill>
                <a:srgbClr val="000000"/>
              </a:solidFill>
            </a:endParaRPr>
          </a:p>
          <a:p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Affirming common struggles</a:t>
            </a:r>
          </a:p>
          <a:p>
            <a:pPr lvl="1"/>
            <a:r>
              <a:rPr lang="en-US" b="1" dirty="0" smtClean="0">
                <a:solidFill>
                  <a:srgbClr val="000000"/>
                </a:solidFill>
              </a:rPr>
              <a:t>Spanish language growth</a:t>
            </a:r>
          </a:p>
          <a:p>
            <a:pPr lvl="1"/>
            <a:r>
              <a:rPr lang="en-US" b="1" dirty="0" smtClean="0">
                <a:solidFill>
                  <a:srgbClr val="000000"/>
                </a:solidFill>
              </a:rPr>
              <a:t>Implementation of DL</a:t>
            </a:r>
          </a:p>
          <a:p>
            <a:pPr lvl="1"/>
            <a:endParaRPr lang="en-US" b="1" dirty="0">
              <a:solidFill>
                <a:srgbClr val="000000"/>
              </a:solidFill>
            </a:endParaRPr>
          </a:p>
          <a:p>
            <a:pPr lvl="1"/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Connect with other DL classrooms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</a:rPr>
              <a:t>    and schools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86959" y="163855"/>
            <a:ext cx="15145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u="sng" dirty="0" err="1" smtClean="0"/>
              <a:t>Gots</a:t>
            </a:r>
            <a:endParaRPr lang="en-US" sz="5400" b="1" u="sn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508" y="1381564"/>
            <a:ext cx="3070181" cy="15662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7750" y="3051753"/>
            <a:ext cx="2374504" cy="18229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868" t="7156" r="11583" b="9698"/>
          <a:stretch/>
        </p:blipFill>
        <p:spPr>
          <a:xfrm>
            <a:off x="6445350" y="5297393"/>
            <a:ext cx="1865670" cy="156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5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3571837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48200" y="537335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607255" y="822146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Texts have main ideas and supporting details that can be summarized and paraphrased.</a:t>
            </a:r>
            <a:endParaRPr lang="en-US" sz="2100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525633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3571837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48200" y="537335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533400" y="2479675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Texts have main ideas and supporting details that can be summarized and paraphrased.</a:t>
            </a:r>
            <a:endParaRPr lang="en-US" sz="2100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48471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3571837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48200" y="537335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533400" y="2479675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Texts have main ideas and supporting details that can be summarized and paraphrased.</a:t>
            </a:r>
            <a:endParaRPr lang="en-US" sz="2100" dirty="0">
              <a:latin typeface="Tahoma" pitchFamily="-103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2726745" y="960646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Information from various sources can be gathered, compared and contrasted, and integrated.</a:t>
            </a:r>
            <a:endParaRPr lang="en-US" sz="2100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066818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3571837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48200" y="537335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533400" y="2479675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Texts have main ideas and supporting details that can be summarized and paraphrased.</a:t>
            </a:r>
            <a:endParaRPr lang="en-US" sz="2100" dirty="0">
              <a:latin typeface="Tahoma" pitchFamily="-103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33400" y="3964252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Information from various sources can be gathered, compared and contrasted, and integrated.</a:t>
            </a:r>
            <a:endParaRPr lang="en-US" sz="2100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194643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3571837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48200" y="537335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533400" y="2479675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Texts have main ideas and supporting details that can be summarized and paraphrased.</a:t>
            </a:r>
            <a:endParaRPr lang="en-US" sz="2100" dirty="0">
              <a:latin typeface="Tahoma" pitchFamily="-103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33400" y="3964252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Information from various sources can be gathered, compared and contrasted, and integrated.</a:t>
            </a:r>
            <a:endParaRPr lang="en-US" sz="2100" dirty="0">
              <a:latin typeface="Tahoma" pitchFamily="-103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2726745" y="840685"/>
            <a:ext cx="4081890" cy="1384995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Opinion texts include a point of view and supporting details, and are enhanced by specific text structures. </a:t>
            </a:r>
            <a:endParaRPr lang="en-US" sz="2100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77854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s-MX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Tahoma" pitchFamily="-103" charset="0"/>
              </a:rPr>
              <a:t>Big Ideas</a:t>
            </a:r>
          </a:p>
        </p:txBody>
      </p:sp>
      <p:sp>
        <p:nvSpPr>
          <p:cNvPr id="19459" name="Line 3"/>
          <p:cNvSpPr>
            <a:spLocks noChangeShapeType="1"/>
          </p:cNvSpPr>
          <p:nvPr/>
        </p:nvSpPr>
        <p:spPr bwMode="auto">
          <a:xfrm>
            <a:off x="533400" y="19050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4648200" y="1143000"/>
            <a:ext cx="0" cy="510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609600" y="3276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46125" y="2022475"/>
            <a:ext cx="3368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219200" y="1371600"/>
            <a:ext cx="275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943600" y="1371600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B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4648200" y="2479675"/>
            <a:ext cx="4081890" cy="646331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Sound can make matter vibrate, and vibrating matter can make sound.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219200" y="1371600"/>
            <a:ext cx="1676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Concept A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48200" y="3571837"/>
            <a:ext cx="4081890" cy="923330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We all have families.  Our families have some thing in common and also have differences. 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4648200" y="5373350"/>
            <a:ext cx="4081890" cy="12003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latin typeface="Tahoma" pitchFamily="-103" charset="0"/>
              </a:rPr>
              <a:t>There have been many different explorers throughout history, and there have been many different reasons for exploration.</a:t>
            </a:r>
            <a:endParaRPr lang="en-US" dirty="0">
              <a:latin typeface="Tahoma" pitchFamily="-103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533400" y="2479675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Texts have main ideas and supporting details that can be summarized and paraphrased.</a:t>
            </a:r>
            <a:endParaRPr lang="en-US" sz="2100" dirty="0">
              <a:latin typeface="Tahoma" pitchFamily="-103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33400" y="3964252"/>
            <a:ext cx="4081890" cy="1061829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Information from various sources can be gathered, compared and contrasted, and integrated.</a:t>
            </a:r>
            <a:endParaRPr lang="en-US" sz="2100" dirty="0">
              <a:latin typeface="Tahoma" pitchFamily="-103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48874" y="5373350"/>
            <a:ext cx="4081890" cy="1384995"/>
          </a:xfrm>
          <a:prstGeom prst="rect">
            <a:avLst/>
          </a:prstGeom>
          <a:solidFill>
            <a:srgbClr val="FFFF00"/>
          </a:solidFill>
          <a:ln w="57150" cmpd="sng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 smtClean="0">
                <a:latin typeface="Tahoma" pitchFamily="-103" charset="0"/>
              </a:rPr>
              <a:t>Opinion texts include a point of view and supporting details, and are enhanced by specific text structures. </a:t>
            </a:r>
            <a:endParaRPr lang="en-US" sz="2100" dirty="0">
              <a:latin typeface="Tahoma" pitchFamily="-1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811262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Closed Sort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Match language arts (literacy) big ideas with content area big ideas.</a:t>
            </a:r>
          </a:p>
          <a:p>
            <a:endParaRPr lang="en-US" dirty="0"/>
          </a:p>
          <a:p>
            <a:r>
              <a:rPr lang="en-US" dirty="0" smtClean="0"/>
              <a:t>Be prepared to share your thinking.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4319201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633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3541383"/>
              </p:ext>
            </p:extLst>
          </p:nvPr>
        </p:nvGraphicFramePr>
        <p:xfrm>
          <a:off x="1327" y="143119"/>
          <a:ext cx="9142673" cy="621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ocument" r:id="rId4" imgW="9194800" imgH="6248400" progId="Word.Document.12">
                  <p:embed/>
                </p:oleObj>
              </mc:Choice>
              <mc:Fallback>
                <p:oleObj name="Document" r:id="rId4" imgW="9194800" imgH="6248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7" y="143119"/>
                        <a:ext cx="9142673" cy="62132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03867" y="321733"/>
            <a:ext cx="4147289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BILITERACY UNIT FRAMEWORK (BUF)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8022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What is the Big Idea of the BUF in Chapter 4?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59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Authors use a wide variety of literary elements and techniques in fictional narratives.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Context:  Animal adaptations (body parts, behavior, environment) </a:t>
            </a:r>
          </a:p>
          <a:p>
            <a:endParaRPr lang="en-US" dirty="0"/>
          </a:p>
          <a:p>
            <a:r>
              <a:rPr lang="en-US" dirty="0" smtClean="0"/>
              <a:t>Vocabulary:  plot, setting, character, dialogue, conflict, mood, tone, voice, imagery, personification…</a:t>
            </a:r>
          </a:p>
          <a:p>
            <a:endParaRPr lang="en-US" dirty="0"/>
          </a:p>
          <a:p>
            <a:r>
              <a:rPr lang="en-US" dirty="0" smtClean="0"/>
              <a:t>Moving from the Concrete to the Abstract:  point of view of the crayfish leads us to understand personification.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084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3463736"/>
              </p:ext>
            </p:extLst>
          </p:nvPr>
        </p:nvGraphicFramePr>
        <p:xfrm>
          <a:off x="155251" y="321733"/>
          <a:ext cx="9142673" cy="621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5" name="Document" r:id="rId4" imgW="9194800" imgH="6248400" progId="Word.Document.12">
                  <p:embed/>
                </p:oleObj>
              </mc:Choice>
              <mc:Fallback>
                <p:oleObj name="Document" r:id="rId4" imgW="9194800" imgH="6248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5251" y="321733"/>
                        <a:ext cx="9142673" cy="62132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03867" y="321733"/>
            <a:ext cx="4147289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BILITERACY UNIT FRAMEWORK (BUF)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35684" y="1154626"/>
            <a:ext cx="6408462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N</a:t>
            </a:r>
            <a:r>
              <a:rPr lang="en-US" dirty="0" smtClean="0"/>
              <a:t>O</a:t>
            </a:r>
            <a:r>
              <a:rPr lang="en-US" b="1" dirty="0" smtClean="0"/>
              <a:t>N-NEGOTIABLE:  BILITERACY UNITS ARE ANCHORED IN BIG</a:t>
            </a:r>
          </a:p>
          <a:p>
            <a:r>
              <a:rPr lang="en-US" b="1" dirty="0" smtClean="0"/>
              <a:t>IDEAS THAT ARE STANDARDS BASED.</a:t>
            </a:r>
          </a:p>
          <a:p>
            <a:endParaRPr lang="en-US" b="1" dirty="0"/>
          </a:p>
          <a:p>
            <a:r>
              <a:rPr lang="en-US" b="1" dirty="0" smtClean="0"/>
              <a:t>ALL BILITERACY UNITS HAVE A LANGUAGE ARTS BIG IDEA(S) AND </a:t>
            </a:r>
          </a:p>
          <a:p>
            <a:r>
              <a:rPr lang="en-US" b="1" dirty="0" smtClean="0"/>
              <a:t>MOST OFTEN A CONTENT AREA BIG IDEA.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8918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86959" y="163855"/>
            <a:ext cx="2042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u="sng" dirty="0" smtClean="0"/>
              <a:t>Wants</a:t>
            </a:r>
            <a:endParaRPr lang="en-US" sz="5400" b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677333" y="1087813"/>
            <a:ext cx="8015111" cy="9541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How to get Kinder students up to grade level </a:t>
            </a:r>
          </a:p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within 90/10 DL model?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5" name="Picture 4" descr="Screenshot 2015-06-23 17.30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1490" y="2041920"/>
            <a:ext cx="6056211" cy="4660815"/>
          </a:xfrm>
          <a:prstGeom prst="rect">
            <a:avLst/>
          </a:prstGeom>
        </p:spPr>
      </p:pic>
      <p:pic>
        <p:nvPicPr>
          <p:cNvPr id="6" name="Picture 5" descr="Screenshot 2015-06-23 17.33.04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1851" y="2221672"/>
            <a:ext cx="6909634" cy="4390212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>
            <a:off x="6604000" y="4416778"/>
            <a:ext cx="2539999" cy="696298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5517444" y="827077"/>
            <a:ext cx="945444" cy="153422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361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“</a:t>
            </a:r>
            <a:r>
              <a:rPr lang="en-US" dirty="0" err="1" smtClean="0"/>
              <a:t>ch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Cheles</a:t>
            </a:r>
            <a:endParaRPr lang="en-US" dirty="0" smtClean="0"/>
          </a:p>
          <a:p>
            <a:r>
              <a:rPr lang="en-US" dirty="0" err="1" smtClean="0"/>
              <a:t>chish</a:t>
            </a:r>
            <a:endParaRPr lang="en-US" dirty="0" smtClean="0"/>
          </a:p>
          <a:p>
            <a:r>
              <a:rPr lang="en-US" dirty="0" err="1" smtClean="0"/>
              <a:t>Chilpete</a:t>
            </a:r>
            <a:endParaRPr lang="en-US" dirty="0" smtClean="0"/>
          </a:p>
          <a:p>
            <a:r>
              <a:rPr lang="en-US" dirty="0" err="1" smtClean="0"/>
              <a:t>Chinto</a:t>
            </a:r>
            <a:endParaRPr lang="en-US" dirty="0" smtClean="0"/>
          </a:p>
          <a:p>
            <a:r>
              <a:rPr lang="en-US" dirty="0" err="1" smtClean="0"/>
              <a:t>Chipuste</a:t>
            </a:r>
            <a:endParaRPr lang="en-US" dirty="0" smtClean="0"/>
          </a:p>
          <a:p>
            <a:r>
              <a:rPr lang="en-US" dirty="0" err="1" smtClean="0"/>
              <a:t>Chonte</a:t>
            </a:r>
            <a:endParaRPr lang="en-US" dirty="0" smtClean="0"/>
          </a:p>
          <a:p>
            <a:r>
              <a:rPr lang="en-US" dirty="0" err="1" smtClean="0"/>
              <a:t>Choca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“</a:t>
            </a:r>
            <a:r>
              <a:rPr lang="en-US" dirty="0" err="1" smtClean="0"/>
              <a:t>ch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Cheles</a:t>
            </a:r>
            <a:r>
              <a:rPr lang="en-US" dirty="0" smtClean="0"/>
              <a:t> – </a:t>
            </a:r>
            <a:r>
              <a:rPr lang="en-US" i="1" dirty="0" err="1" smtClean="0"/>
              <a:t>nervios</a:t>
            </a:r>
            <a:r>
              <a:rPr lang="en-US" dirty="0" smtClean="0"/>
              <a:t> / </a:t>
            </a:r>
            <a:r>
              <a:rPr lang="en-US" dirty="0" smtClean="0">
                <a:solidFill>
                  <a:srgbClr val="0000FF"/>
                </a:solidFill>
              </a:rPr>
              <a:t>nerves</a:t>
            </a:r>
          </a:p>
          <a:p>
            <a:r>
              <a:rPr lang="en-US" dirty="0" err="1" smtClean="0"/>
              <a:t>Chish</a:t>
            </a:r>
            <a:r>
              <a:rPr lang="en-US" dirty="0" smtClean="0"/>
              <a:t> – </a:t>
            </a:r>
            <a:r>
              <a:rPr lang="en-US" i="1" dirty="0" err="1" smtClean="0"/>
              <a:t>hediondo</a:t>
            </a:r>
            <a:r>
              <a:rPr lang="en-US" dirty="0" smtClean="0"/>
              <a:t> /  </a:t>
            </a:r>
            <a:r>
              <a:rPr lang="en-US" dirty="0" smtClean="0">
                <a:solidFill>
                  <a:srgbClr val="0000FF"/>
                </a:solidFill>
              </a:rPr>
              <a:t>bad smell</a:t>
            </a:r>
          </a:p>
          <a:p>
            <a:r>
              <a:rPr lang="en-US" dirty="0" err="1" smtClean="0"/>
              <a:t>Chiltepe</a:t>
            </a:r>
            <a:r>
              <a:rPr lang="en-US" dirty="0" smtClean="0"/>
              <a:t> – </a:t>
            </a:r>
            <a:r>
              <a:rPr lang="en-US" i="1" dirty="0" err="1" smtClean="0"/>
              <a:t>chile</a:t>
            </a:r>
            <a:r>
              <a:rPr lang="en-US" i="1" dirty="0" smtClean="0"/>
              <a:t> </a:t>
            </a:r>
            <a:r>
              <a:rPr lang="en-US" i="1" dirty="0" err="1" smtClean="0"/>
              <a:t>chapín</a:t>
            </a:r>
            <a:r>
              <a:rPr lang="en-US" i="1" dirty="0" smtClean="0"/>
              <a:t>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0000FF"/>
                </a:solidFill>
              </a:rPr>
              <a:t>pepper from </a:t>
            </a:r>
            <a:r>
              <a:rPr lang="en-US" sz="2400" dirty="0" smtClean="0">
                <a:solidFill>
                  <a:srgbClr val="0000FF"/>
                </a:solidFill>
              </a:rPr>
              <a:t>Guatemala</a:t>
            </a:r>
          </a:p>
          <a:p>
            <a:r>
              <a:rPr lang="en-US" dirty="0" err="1" smtClean="0"/>
              <a:t>Chinto</a:t>
            </a:r>
            <a:r>
              <a:rPr lang="en-US" dirty="0" smtClean="0"/>
              <a:t> – </a:t>
            </a:r>
            <a:r>
              <a:rPr lang="en-US" i="1" dirty="0" smtClean="0"/>
              <a:t>color </a:t>
            </a:r>
            <a:r>
              <a:rPr lang="en-US" i="1" dirty="0" err="1" smtClean="0"/>
              <a:t>fuerte</a:t>
            </a:r>
            <a:r>
              <a:rPr lang="en-US" i="1" dirty="0" smtClean="0"/>
              <a:t>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0000FF"/>
                </a:solidFill>
              </a:rPr>
              <a:t>strong color</a:t>
            </a:r>
          </a:p>
          <a:p>
            <a:r>
              <a:rPr lang="en-US" dirty="0" err="1" smtClean="0"/>
              <a:t>Chipuste</a:t>
            </a:r>
            <a:r>
              <a:rPr lang="en-US" dirty="0" smtClean="0"/>
              <a:t> – </a:t>
            </a:r>
            <a:r>
              <a:rPr lang="en-US" i="1" dirty="0" err="1" smtClean="0"/>
              <a:t>pequeño</a:t>
            </a:r>
            <a:r>
              <a:rPr lang="en-US" dirty="0" smtClean="0"/>
              <a:t> / </a:t>
            </a:r>
            <a:r>
              <a:rPr lang="en-US" dirty="0" smtClean="0">
                <a:solidFill>
                  <a:srgbClr val="0000FF"/>
                </a:solidFill>
              </a:rPr>
              <a:t>small</a:t>
            </a:r>
          </a:p>
          <a:p>
            <a:r>
              <a:rPr lang="en-US" dirty="0" err="1" smtClean="0"/>
              <a:t>Chonte</a:t>
            </a:r>
            <a:r>
              <a:rPr lang="en-US" dirty="0" smtClean="0"/>
              <a:t> – </a:t>
            </a:r>
            <a:r>
              <a:rPr lang="en-US" i="1" dirty="0" err="1" smtClean="0"/>
              <a:t>policía</a:t>
            </a:r>
            <a:r>
              <a:rPr lang="en-US" dirty="0" smtClean="0"/>
              <a:t> / </a:t>
            </a:r>
            <a:r>
              <a:rPr lang="en-US" dirty="0" smtClean="0">
                <a:solidFill>
                  <a:srgbClr val="0000FF"/>
                </a:solidFill>
              </a:rPr>
              <a:t>police officer</a:t>
            </a:r>
          </a:p>
          <a:p>
            <a:r>
              <a:rPr lang="en-US" dirty="0" err="1" smtClean="0"/>
              <a:t>Choca</a:t>
            </a:r>
            <a:r>
              <a:rPr lang="en-US" dirty="0" smtClean="0"/>
              <a:t> – </a:t>
            </a:r>
            <a:r>
              <a:rPr lang="en-US" i="1" dirty="0" err="1" smtClean="0"/>
              <a:t>moneda</a:t>
            </a:r>
            <a:r>
              <a:rPr lang="en-US" i="1" dirty="0" smtClean="0"/>
              <a:t> o no </a:t>
            </a:r>
            <a:r>
              <a:rPr lang="en-US" i="1" dirty="0" err="1" smtClean="0"/>
              <a:t>vé</a:t>
            </a:r>
            <a:r>
              <a:rPr lang="en-US" i="1" dirty="0" smtClean="0"/>
              <a:t> </a:t>
            </a:r>
            <a:r>
              <a:rPr lang="en-US" i="1" dirty="0" err="1" smtClean="0"/>
              <a:t>bien</a:t>
            </a:r>
            <a:r>
              <a:rPr lang="en-US" i="1" dirty="0" smtClean="0"/>
              <a:t> </a:t>
            </a:r>
            <a:r>
              <a:rPr lang="en-US" dirty="0" smtClean="0"/>
              <a:t>/ </a:t>
            </a:r>
            <a:r>
              <a:rPr lang="en-US" dirty="0" smtClean="0">
                <a:solidFill>
                  <a:srgbClr val="0000FF"/>
                </a:solidFill>
              </a:rPr>
              <a:t>coin or blind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3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989298"/>
              </p:ext>
            </p:extLst>
          </p:nvPr>
        </p:nvGraphicFramePr>
        <p:xfrm>
          <a:off x="155251" y="321733"/>
          <a:ext cx="9142673" cy="6213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8" name="Document" r:id="rId4" imgW="9194800" imgH="6248400" progId="Word.Document.12">
                  <p:embed/>
                </p:oleObj>
              </mc:Choice>
              <mc:Fallback>
                <p:oleObj name="Document" r:id="rId4" imgW="9194800" imgH="6248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5251" y="321733"/>
                        <a:ext cx="9142673" cy="62132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03867" y="321733"/>
            <a:ext cx="4147289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BILITERACY UNIT FRAMEWORK (BUF)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35684" y="1154626"/>
            <a:ext cx="7112819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N</a:t>
            </a:r>
            <a:r>
              <a:rPr lang="en-US" sz="2000" dirty="0" smtClean="0"/>
              <a:t>O</a:t>
            </a:r>
            <a:r>
              <a:rPr lang="en-US" sz="2000" b="1" dirty="0" smtClean="0"/>
              <a:t>N-NEGOTIABLE 1:  BILITERACY UNITS ARE ANCHORED IN BIG</a:t>
            </a:r>
          </a:p>
          <a:p>
            <a:r>
              <a:rPr lang="en-US" sz="2000" b="1" dirty="0" smtClean="0"/>
              <a:t>IDEAS THAT ARE STANDARDS BASED.</a:t>
            </a:r>
          </a:p>
          <a:p>
            <a:endParaRPr lang="en-US" sz="2000" b="1" dirty="0"/>
          </a:p>
          <a:p>
            <a:r>
              <a:rPr lang="en-US" sz="2000" b="1" dirty="0" smtClean="0"/>
              <a:t>ALL BILITERACY UNITS HAVE A LANGUAGE ARTS BIG IDEA(S) AND </a:t>
            </a:r>
          </a:p>
          <a:p>
            <a:r>
              <a:rPr lang="en-US" sz="2000" b="1" dirty="0" smtClean="0"/>
              <a:t>MOST OFTEN A CONTENT AREA BIG IDEA.</a:t>
            </a:r>
            <a:endParaRPr lang="en-US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70367" y="3771780"/>
            <a:ext cx="711790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NON-NEGOTIABLE 2:  ALL BILITERACY UNITS ARE FOCUSED ON</a:t>
            </a:r>
          </a:p>
          <a:p>
            <a:r>
              <a:rPr lang="en-US" sz="2000" b="1" dirty="0" smtClean="0"/>
              <a:t>MEANINGFUL CONTENT.  FOR THAT REASON, LANGUAGE ARTS IS</a:t>
            </a:r>
          </a:p>
          <a:p>
            <a:r>
              <a:rPr lang="en-US" sz="2000" b="1" dirty="0" smtClean="0"/>
              <a:t>INTEGRATED WITH CONTENT AREA STANDARDS.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5562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RC Bridge 5-16-14FINAL.pd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4319201"/>
            <a:ext cx="2654698" cy="12422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6465" y="583856"/>
            <a:ext cx="86389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cs typeface="Calibri"/>
              </a:rPr>
              <a:t>What practices support biliteracy (instruction and assessment)?</a:t>
            </a:r>
          </a:p>
          <a:p>
            <a:pPr algn="ctr"/>
            <a:endParaRPr lang="en-US" sz="2400" b="1" i="1" dirty="0">
              <a:solidFill>
                <a:srgbClr val="000000"/>
              </a:solidFill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</a:rPr>
              <a:t>Biliteracy Units are anchored in big ideas (essential understandings) that come from Standards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841" y="5773131"/>
            <a:ext cx="5326014" cy="132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36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Brainstorm all possible standards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47" r="5247"/>
          <a:stretch>
            <a:fillRect/>
          </a:stretch>
        </p:blipFill>
        <p:spPr>
          <a:xfrm>
            <a:off x="457200" y="1417638"/>
            <a:ext cx="8229600" cy="4708525"/>
          </a:xfrm>
        </p:spPr>
      </p:pic>
      <p:pic>
        <p:nvPicPr>
          <p:cNvPr id="5" name="Picture 4" descr="IRC Bridge 5-16-14FINAL.pd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5165927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489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Parallel Lines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Share the Language standards your wrote.</a:t>
            </a:r>
          </a:p>
          <a:p>
            <a:endParaRPr lang="en-US" dirty="0"/>
          </a:p>
          <a:p>
            <a:r>
              <a:rPr lang="en-US" dirty="0" smtClean="0"/>
              <a:t>How do language standards tell you what to teach?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4319201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949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Academic Language (WIDA)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397000"/>
          <a:ext cx="8229600" cy="421131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73804"/>
                <a:gridCol w="2696447"/>
                <a:gridCol w="4059349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Performance Criteria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Features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Discourse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Linguistic Complexity </a:t>
                      </a:r>
                      <a:r>
                        <a:rPr lang="en-US" dirty="0" smtClean="0"/>
                        <a:t>(Quantity and variety of text)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 of speech/text</a:t>
                      </a:r>
                    </a:p>
                    <a:p>
                      <a:r>
                        <a:rPr lang="en-US" dirty="0" smtClean="0"/>
                        <a:t>Structure</a:t>
                      </a:r>
                    </a:p>
                    <a:p>
                      <a:r>
                        <a:rPr lang="en-US" dirty="0" smtClean="0"/>
                        <a:t>Density</a:t>
                      </a:r>
                    </a:p>
                    <a:p>
                      <a:r>
                        <a:rPr lang="en-US" dirty="0" smtClean="0"/>
                        <a:t>Organization</a:t>
                      </a:r>
                      <a:r>
                        <a:rPr lang="en-US" baseline="0" dirty="0" smtClean="0"/>
                        <a:t> and cohesion</a:t>
                      </a:r>
                    </a:p>
                    <a:p>
                      <a:r>
                        <a:rPr lang="en-US" baseline="0" dirty="0" smtClean="0"/>
                        <a:t>Variety of sentence types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Sentence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Language Forms and Conventions </a:t>
                      </a:r>
                      <a:r>
                        <a:rPr lang="en-US" dirty="0" smtClean="0"/>
                        <a:t>(Types, array, and use</a:t>
                      </a:r>
                      <a:r>
                        <a:rPr lang="en-US" baseline="0" dirty="0" smtClean="0"/>
                        <a:t> of language structures)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Grammatical structures</a:t>
                      </a:r>
                    </a:p>
                    <a:p>
                      <a:r>
                        <a:rPr lang="en-US" dirty="0" smtClean="0"/>
                        <a:t>Conventions, mechanics and fluency</a:t>
                      </a:r>
                    </a:p>
                    <a:p>
                      <a:r>
                        <a:rPr lang="en-US" dirty="0" smtClean="0"/>
                        <a:t>Match</a:t>
                      </a:r>
                      <a:r>
                        <a:rPr lang="en-US" baseline="0" dirty="0" smtClean="0"/>
                        <a:t> of language forms to purpose/perspective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Word/Phrase Level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Vocabulary Usage </a:t>
                      </a:r>
                    </a:p>
                    <a:p>
                      <a:r>
                        <a:rPr lang="en-US" dirty="0" smtClean="0"/>
                        <a:t>(Specificity of word or phrase</a:t>
                      </a:r>
                      <a:r>
                        <a:rPr lang="en-US" baseline="0" dirty="0" smtClean="0"/>
                        <a:t> choice)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General, specific, and technical language</a:t>
                      </a:r>
                    </a:p>
                    <a:p>
                      <a:r>
                        <a:rPr lang="en-US" dirty="0" smtClean="0"/>
                        <a:t>Multiple meanings</a:t>
                      </a:r>
                      <a:r>
                        <a:rPr lang="en-US" baseline="0" dirty="0" smtClean="0"/>
                        <a:t> of words and phrases</a:t>
                      </a:r>
                    </a:p>
                    <a:p>
                      <a:r>
                        <a:rPr lang="en-US" baseline="0" dirty="0" smtClean="0"/>
                        <a:t>Formulaic and idiomatic expressions</a:t>
                      </a:r>
                    </a:p>
                    <a:p>
                      <a:r>
                        <a:rPr lang="en-US" baseline="0" dirty="0" smtClean="0"/>
                        <a:t>Nuances and shades of meaning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867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reen--red-chil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610" r="-10610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Describe the </a:t>
            </a:r>
            <a:r>
              <a:rPr lang="en-US" dirty="0" err="1" smtClean="0"/>
              <a:t>chiles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696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upport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100" y="0"/>
            <a:ext cx="5251537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14900" y="1808915"/>
            <a:ext cx="168564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b="1" dirty="0" smtClean="0"/>
              <a:t>WIDA 2007</a:t>
            </a:r>
          </a:p>
          <a:p>
            <a:r>
              <a:rPr lang="en-US" b="1" dirty="0" smtClean="0"/>
              <a:t>Resource Guide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314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/>
          <p:cNvSpPr>
            <a:spLocks noGrp="1"/>
          </p:cNvSpPr>
          <p:nvPr>
            <p:ph type="title" idx="4294967295"/>
          </p:nvPr>
        </p:nvSpPr>
        <p:spPr>
          <a:xfrm>
            <a:off x="1371600" y="304800"/>
            <a:ext cx="7772400" cy="1362075"/>
          </a:xfrm>
          <a:prstGeom prst="rect">
            <a:avLst/>
          </a:prstGeom>
        </p:spPr>
        <p:txBody>
          <a:bodyPr anchor="t"/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</a:rPr>
              <a:t>Sample Student Profile for: </a:t>
            </a:r>
            <a:br>
              <a:rPr lang="en-US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US" sz="4000" dirty="0" smtClean="0">
                <a:solidFill>
                  <a:schemeClr val="tx2">
                    <a:satMod val="130000"/>
                  </a:schemeClr>
                </a:solidFill>
              </a:rPr>
              <a:t>Isabel </a:t>
            </a:r>
          </a:p>
        </p:txBody>
      </p:sp>
      <p:pic>
        <p:nvPicPr>
          <p:cNvPr id="108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400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169988" y="6172200"/>
            <a:ext cx="7053262" cy="338138"/>
            <a:chOff x="1169824" y="6172200"/>
            <a:chExt cx="7053341" cy="338554"/>
          </a:xfrm>
        </p:grpSpPr>
        <p:sp>
          <p:nvSpPr>
            <p:cNvPr id="1085" name="TextBox 4"/>
            <p:cNvSpPr txBox="1">
              <a:spLocks noChangeArrowheads="1"/>
            </p:cNvSpPr>
            <p:nvPr/>
          </p:nvSpPr>
          <p:spPr bwMode="auto">
            <a:xfrm>
              <a:off x="2949239" y="6172200"/>
              <a:ext cx="1700012" cy="338554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smtClean="0">
                  <a:latin typeface="Gill Sans MT" charset="0"/>
                </a:rPr>
                <a:t>First Trimester</a:t>
              </a:r>
              <a:endParaRPr lang="en-US" sz="1600" dirty="0">
                <a:latin typeface="Gill Sans MT" charset="0"/>
              </a:endParaRPr>
            </a:p>
          </p:txBody>
        </p:sp>
        <p:sp>
          <p:nvSpPr>
            <p:cNvPr id="1086" name="TextBox 5"/>
            <p:cNvSpPr txBox="1">
              <a:spLocks noChangeArrowheads="1"/>
            </p:cNvSpPr>
            <p:nvPr/>
          </p:nvSpPr>
          <p:spPr bwMode="auto">
            <a:xfrm>
              <a:off x="1169824" y="6172200"/>
              <a:ext cx="1700012" cy="33855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smtClean="0">
                  <a:latin typeface="Gill Sans MT" charset="0"/>
                </a:rPr>
                <a:t>Baseline</a:t>
              </a:r>
              <a:endParaRPr lang="en-US" sz="1600" dirty="0">
                <a:latin typeface="Gill Sans MT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749676" y="6172200"/>
              <a:ext cx="1700232" cy="33855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latin typeface="+mn-lt"/>
                </a:rPr>
                <a:t>Second Trimester</a:t>
              </a:r>
              <a:endParaRPr lang="en-US" sz="1600" dirty="0">
                <a:latin typeface="+mn-l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522934" y="6172200"/>
              <a:ext cx="1700231" cy="33855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latin typeface="+mn-lt"/>
                </a:rPr>
                <a:t>Third Trimester</a:t>
              </a:r>
              <a:endParaRPr lang="en-US" sz="1600" dirty="0">
                <a:latin typeface="+mn-lt"/>
              </a:endParaRPr>
            </a:p>
          </p:txBody>
        </p:sp>
      </p:grpSp>
      <p:sp>
        <p:nvSpPr>
          <p:cNvPr id="1031" name="Comment 7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84363" y="3063875"/>
            <a:ext cx="871537" cy="38100"/>
          </a:xfrm>
          <a:custGeom>
            <a:avLst/>
            <a:gdLst>
              <a:gd name="T0" fmla="+- 0 5235 5235"/>
              <a:gd name="T1" fmla="*/ T0 w 2420"/>
              <a:gd name="T2" fmla="+- 0 8532 8509"/>
              <a:gd name="T3" fmla="*/ 8532 h 108"/>
              <a:gd name="T4" fmla="+- 0 5332 5235"/>
              <a:gd name="T5" fmla="*/ T4 w 2420"/>
              <a:gd name="T6" fmla="+- 0 8514 8509"/>
              <a:gd name="T7" fmla="*/ 8514 h 108"/>
              <a:gd name="T8" fmla="+- 0 5459 5235"/>
              <a:gd name="T9" fmla="*/ T8 w 2420"/>
              <a:gd name="T10" fmla="+- 0 8499 8509"/>
              <a:gd name="T11" fmla="*/ 8499 h 108"/>
              <a:gd name="T12" fmla="+- 0 5558 5235"/>
              <a:gd name="T13" fmla="*/ T12 w 2420"/>
              <a:gd name="T14" fmla="+- 0 8513 8509"/>
              <a:gd name="T15" fmla="*/ 8513 h 108"/>
              <a:gd name="T16" fmla="+- 0 5664 5235"/>
              <a:gd name="T17" fmla="*/ T16 w 2420"/>
              <a:gd name="T18" fmla="+- 0 8528 8509"/>
              <a:gd name="T19" fmla="*/ 8528 h 108"/>
              <a:gd name="T20" fmla="+- 0 5752 5235"/>
              <a:gd name="T21" fmla="*/ T20 w 2420"/>
              <a:gd name="T22" fmla="+- 0 8564 8509"/>
              <a:gd name="T23" fmla="*/ 8564 h 108"/>
              <a:gd name="T24" fmla="+- 0 5862 5235"/>
              <a:gd name="T25" fmla="*/ T24 w 2420"/>
              <a:gd name="T26" fmla="+- 0 8569 8509"/>
              <a:gd name="T27" fmla="*/ 8569 h 108"/>
              <a:gd name="T28" fmla="+- 0 5963 5235"/>
              <a:gd name="T29" fmla="*/ T28 w 2420"/>
              <a:gd name="T30" fmla="+- 0 8573 8509"/>
              <a:gd name="T31" fmla="*/ 8573 h 108"/>
              <a:gd name="T32" fmla="+- 0 6072 5235"/>
              <a:gd name="T33" fmla="*/ T32 w 2420"/>
              <a:gd name="T34" fmla="+- 0 8594 8509"/>
              <a:gd name="T35" fmla="*/ 8594 h 108"/>
              <a:gd name="T36" fmla="+- 0 6172 5235"/>
              <a:gd name="T37" fmla="*/ T36 w 2420"/>
              <a:gd name="T38" fmla="+- 0 8588 8509"/>
              <a:gd name="T39" fmla="*/ 8588 h 108"/>
              <a:gd name="T40" fmla="+- 0 6285 5235"/>
              <a:gd name="T41" fmla="*/ T40 w 2420"/>
              <a:gd name="T42" fmla="+- 0 8581 8509"/>
              <a:gd name="T43" fmla="*/ 8581 h 108"/>
              <a:gd name="T44" fmla="+- 0 6399 5235"/>
              <a:gd name="T45" fmla="*/ T44 w 2420"/>
              <a:gd name="T46" fmla="+- 0 8576 8509"/>
              <a:gd name="T47" fmla="*/ 8576 h 108"/>
              <a:gd name="T48" fmla="+- 0 6513 5235"/>
              <a:gd name="T49" fmla="*/ T48 w 2420"/>
              <a:gd name="T50" fmla="+- 0 8569 8509"/>
              <a:gd name="T51" fmla="*/ 8569 h 108"/>
              <a:gd name="T52" fmla="+- 0 6614 5235"/>
              <a:gd name="T53" fmla="*/ T52 w 2420"/>
              <a:gd name="T54" fmla="+- 0 8563 8509"/>
              <a:gd name="T55" fmla="*/ 8563 h 108"/>
              <a:gd name="T56" fmla="+- 0 6711 5235"/>
              <a:gd name="T57" fmla="*/ T56 w 2420"/>
              <a:gd name="T58" fmla="+- 0 8546 8509"/>
              <a:gd name="T59" fmla="*/ 8546 h 108"/>
              <a:gd name="T60" fmla="+- 0 6811 5235"/>
              <a:gd name="T61" fmla="*/ T60 w 2420"/>
              <a:gd name="T62" fmla="+- 0 8550 8509"/>
              <a:gd name="T63" fmla="*/ 8550 h 108"/>
              <a:gd name="T64" fmla="+- 0 6919 5235"/>
              <a:gd name="T65" fmla="*/ T64 w 2420"/>
              <a:gd name="T66" fmla="+- 0 8554 8509"/>
              <a:gd name="T67" fmla="*/ 8554 h 108"/>
              <a:gd name="T68" fmla="+- 0 7026 5235"/>
              <a:gd name="T69" fmla="*/ T68 w 2420"/>
              <a:gd name="T70" fmla="+- 0 8545 8509"/>
              <a:gd name="T71" fmla="*/ 8545 h 108"/>
              <a:gd name="T72" fmla="+- 0 7133 5235"/>
              <a:gd name="T73" fmla="*/ T72 w 2420"/>
              <a:gd name="T74" fmla="+- 0 8555 8509"/>
              <a:gd name="T75" fmla="*/ 8555 h 108"/>
              <a:gd name="T76" fmla="+- 0 7228 5235"/>
              <a:gd name="T77" fmla="*/ T76 w 2420"/>
              <a:gd name="T78" fmla="+- 0 8563 8509"/>
              <a:gd name="T79" fmla="*/ 8563 h 108"/>
              <a:gd name="T80" fmla="+- 0 7332 5235"/>
              <a:gd name="T81" fmla="*/ T80 w 2420"/>
              <a:gd name="T82" fmla="+- 0 8549 8509"/>
              <a:gd name="T83" fmla="*/ 8549 h 108"/>
              <a:gd name="T84" fmla="+- 0 7425 5235"/>
              <a:gd name="T85" fmla="*/ T84 w 2420"/>
              <a:gd name="T86" fmla="+- 0 8574 8509"/>
              <a:gd name="T87" fmla="*/ 8574 h 108"/>
              <a:gd name="T88" fmla="+- 0 7504 5235"/>
              <a:gd name="T89" fmla="*/ T88 w 2420"/>
              <a:gd name="T90" fmla="+- 0 8595 8509"/>
              <a:gd name="T91" fmla="*/ 8595 h 108"/>
              <a:gd name="T92" fmla="+- 0 7571 5235"/>
              <a:gd name="T93" fmla="*/ T92 w 2420"/>
              <a:gd name="T94" fmla="+- 0 8605 8509"/>
              <a:gd name="T95" fmla="*/ 8605 h 108"/>
              <a:gd name="T96" fmla="+- 0 7654 5235"/>
              <a:gd name="T97" fmla="*/ T96 w 2420"/>
              <a:gd name="T98" fmla="+- 0 8616 8509"/>
              <a:gd name="T99" fmla="*/ 8616 h 1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420" h="108" extrusionOk="0">
                <a:moveTo>
                  <a:pt x="0" y="23"/>
                </a:moveTo>
                <a:cubicBezTo>
                  <a:pt x="97" y="5"/>
                  <a:pt x="224" y="-10"/>
                  <a:pt x="323" y="4"/>
                </a:cubicBezTo>
                <a:cubicBezTo>
                  <a:pt x="429" y="19"/>
                  <a:pt x="517" y="55"/>
                  <a:pt x="627" y="60"/>
                </a:cubicBezTo>
                <a:cubicBezTo>
                  <a:pt x="728" y="64"/>
                  <a:pt x="837" y="85"/>
                  <a:pt x="937" y="79"/>
                </a:cubicBezTo>
                <a:cubicBezTo>
                  <a:pt x="1050" y="72"/>
                  <a:pt x="1164" y="67"/>
                  <a:pt x="1278" y="60"/>
                </a:cubicBezTo>
                <a:cubicBezTo>
                  <a:pt x="1379" y="54"/>
                  <a:pt x="1476" y="37"/>
                  <a:pt x="1576" y="41"/>
                </a:cubicBezTo>
                <a:cubicBezTo>
                  <a:pt x="1684" y="45"/>
                  <a:pt x="1791" y="36"/>
                  <a:pt x="1898" y="46"/>
                </a:cubicBezTo>
                <a:cubicBezTo>
                  <a:pt x="1993" y="54"/>
                  <a:pt x="2097" y="40"/>
                  <a:pt x="2190" y="6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2" name="Comment 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989138" y="3217863"/>
            <a:ext cx="793750" cy="31750"/>
          </a:xfrm>
          <a:custGeom>
            <a:avLst/>
            <a:gdLst>
              <a:gd name="T0" fmla="+- 0 5527 5527"/>
              <a:gd name="T1" fmla="*/ T0 w 2203"/>
              <a:gd name="T2" fmla="+- 0 9025 8937"/>
              <a:gd name="T3" fmla="*/ 9025 h 89"/>
              <a:gd name="T4" fmla="+- 0 5629 5527"/>
              <a:gd name="T5" fmla="*/ T4 w 2203"/>
              <a:gd name="T6" fmla="+- 0 8936 8937"/>
              <a:gd name="T7" fmla="*/ 8936 h 89"/>
              <a:gd name="T8" fmla="+- 0 5693 5527"/>
              <a:gd name="T9" fmla="*/ T8 w 2203"/>
              <a:gd name="T10" fmla="+- 0 8930 8937"/>
              <a:gd name="T11" fmla="*/ 8930 h 89"/>
              <a:gd name="T12" fmla="+- 0 5831 5527"/>
              <a:gd name="T13" fmla="*/ T12 w 2203"/>
              <a:gd name="T14" fmla="+- 0 8941 8937"/>
              <a:gd name="T15" fmla="*/ 8941 h 89"/>
              <a:gd name="T16" fmla="+- 0 5938 5527"/>
              <a:gd name="T17" fmla="*/ T16 w 2203"/>
              <a:gd name="T18" fmla="+- 0 8949 8937"/>
              <a:gd name="T19" fmla="*/ 8949 h 89"/>
              <a:gd name="T20" fmla="+- 0 6047 5527"/>
              <a:gd name="T21" fmla="*/ T20 w 2203"/>
              <a:gd name="T22" fmla="+- 0 8980 8937"/>
              <a:gd name="T23" fmla="*/ 8980 h 89"/>
              <a:gd name="T24" fmla="+- 0 6153 5527"/>
              <a:gd name="T25" fmla="*/ T24 w 2203"/>
              <a:gd name="T26" fmla="+- 0 8983 8937"/>
              <a:gd name="T27" fmla="*/ 8983 h 89"/>
              <a:gd name="T28" fmla="+- 0 6256 5527"/>
              <a:gd name="T29" fmla="*/ T28 w 2203"/>
              <a:gd name="T30" fmla="+- 0 8986 8937"/>
              <a:gd name="T31" fmla="*/ 8986 h 89"/>
              <a:gd name="T32" fmla="+- 0 6367 5527"/>
              <a:gd name="T33" fmla="*/ T32 w 2203"/>
              <a:gd name="T34" fmla="+- 0 8979 8937"/>
              <a:gd name="T35" fmla="*/ 8979 h 89"/>
              <a:gd name="T36" fmla="+- 0 6469 5527"/>
              <a:gd name="T37" fmla="*/ T36 w 2203"/>
              <a:gd name="T38" fmla="+- 0 8969 8937"/>
              <a:gd name="T39" fmla="*/ 8969 h 89"/>
              <a:gd name="T40" fmla="+- 0 6580 5527"/>
              <a:gd name="T41" fmla="*/ T40 w 2203"/>
              <a:gd name="T42" fmla="+- 0 8958 8937"/>
              <a:gd name="T43" fmla="*/ 8958 h 89"/>
              <a:gd name="T44" fmla="+- 0 6692 5527"/>
              <a:gd name="T45" fmla="*/ T44 w 2203"/>
              <a:gd name="T46" fmla="+- 0 8964 8937"/>
              <a:gd name="T47" fmla="*/ 8964 h 89"/>
              <a:gd name="T48" fmla="+- 0 6804 5527"/>
              <a:gd name="T49" fmla="*/ T48 w 2203"/>
              <a:gd name="T50" fmla="+- 0 8964 8937"/>
              <a:gd name="T51" fmla="*/ 8964 h 89"/>
              <a:gd name="T52" fmla="+- 0 6961 5527"/>
              <a:gd name="T53" fmla="*/ T52 w 2203"/>
              <a:gd name="T54" fmla="+- 0 8964 8937"/>
              <a:gd name="T55" fmla="*/ 8964 h 89"/>
              <a:gd name="T56" fmla="+- 0 7120 5527"/>
              <a:gd name="T57" fmla="*/ T56 w 2203"/>
              <a:gd name="T58" fmla="+- 0 8980 8937"/>
              <a:gd name="T59" fmla="*/ 8980 h 89"/>
              <a:gd name="T60" fmla="+- 0 7276 5527"/>
              <a:gd name="T61" fmla="*/ T60 w 2203"/>
              <a:gd name="T62" fmla="+- 0 8978 8937"/>
              <a:gd name="T63" fmla="*/ 8978 h 89"/>
              <a:gd name="T64" fmla="+- 0 7374 5527"/>
              <a:gd name="T65" fmla="*/ T64 w 2203"/>
              <a:gd name="T66" fmla="+- 0 8977 8937"/>
              <a:gd name="T67" fmla="*/ 8977 h 89"/>
              <a:gd name="T68" fmla="+- 0 7475 5527"/>
              <a:gd name="T69" fmla="*/ T68 w 2203"/>
              <a:gd name="T70" fmla="+- 0 8971 8937"/>
              <a:gd name="T71" fmla="*/ 8971 h 89"/>
              <a:gd name="T72" fmla="+- 0 7573 5527"/>
              <a:gd name="T73" fmla="*/ T72 w 2203"/>
              <a:gd name="T74" fmla="+- 0 8964 8937"/>
              <a:gd name="T75" fmla="*/ 8964 h 89"/>
              <a:gd name="T76" fmla="+- 0 7648 5527"/>
              <a:gd name="T77" fmla="*/ T76 w 2203"/>
              <a:gd name="T78" fmla="+- 0 8960 8937"/>
              <a:gd name="T79" fmla="*/ 8960 h 89"/>
              <a:gd name="T80" fmla="+- 0 7677 5527"/>
              <a:gd name="T81" fmla="*/ T80 w 2203"/>
              <a:gd name="T82" fmla="+- 0 8958 8937"/>
              <a:gd name="T83" fmla="*/ 8958 h 89"/>
              <a:gd name="T84" fmla="+- 0 7729 5527"/>
              <a:gd name="T85" fmla="*/ T84 w 2203"/>
              <a:gd name="T86" fmla="+- 0 8955 8937"/>
              <a:gd name="T87" fmla="*/ 8955 h 8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203" h="89" extrusionOk="0">
                <a:moveTo>
                  <a:pt x="0" y="88"/>
                </a:moveTo>
                <a:cubicBezTo>
                  <a:pt x="102" y="-1"/>
                  <a:pt x="166" y="-7"/>
                  <a:pt x="304" y="4"/>
                </a:cubicBezTo>
                <a:cubicBezTo>
                  <a:pt x="411" y="12"/>
                  <a:pt x="520" y="43"/>
                  <a:pt x="626" y="46"/>
                </a:cubicBezTo>
                <a:cubicBezTo>
                  <a:pt x="729" y="49"/>
                  <a:pt x="840" y="42"/>
                  <a:pt x="942" y="32"/>
                </a:cubicBezTo>
                <a:cubicBezTo>
                  <a:pt x="1053" y="21"/>
                  <a:pt x="1165" y="27"/>
                  <a:pt x="1277" y="27"/>
                </a:cubicBezTo>
                <a:cubicBezTo>
                  <a:pt x="1434" y="27"/>
                  <a:pt x="1593" y="43"/>
                  <a:pt x="1749" y="41"/>
                </a:cubicBezTo>
                <a:cubicBezTo>
                  <a:pt x="1847" y="40"/>
                  <a:pt x="1948" y="34"/>
                  <a:pt x="2046" y="27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omment 9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3888" y="3363913"/>
            <a:ext cx="890587" cy="23812"/>
          </a:xfrm>
          <a:custGeom>
            <a:avLst/>
            <a:gdLst>
              <a:gd name="T0" fmla="+- 0 5260 5260"/>
              <a:gd name="T1" fmla="*/ T0 w 2476"/>
              <a:gd name="T2" fmla="+- 0 9369 9346"/>
              <a:gd name="T3" fmla="*/ 9369 h 66"/>
              <a:gd name="T4" fmla="+- 0 5405 5260"/>
              <a:gd name="T5" fmla="*/ T4 w 2476"/>
              <a:gd name="T6" fmla="+- 0 9392 9346"/>
              <a:gd name="T7" fmla="*/ 9392 h 66"/>
              <a:gd name="T8" fmla="+- 0 5541 5260"/>
              <a:gd name="T9" fmla="*/ T8 w 2476"/>
              <a:gd name="T10" fmla="+- 0 9373 9346"/>
              <a:gd name="T11" fmla="*/ 9373 h 66"/>
              <a:gd name="T12" fmla="+- 0 5688 5260"/>
              <a:gd name="T13" fmla="*/ T12 w 2476"/>
              <a:gd name="T14" fmla="+- 0 9360 9346"/>
              <a:gd name="T15" fmla="*/ 9360 h 66"/>
              <a:gd name="T16" fmla="+- 0 5792 5260"/>
              <a:gd name="T17" fmla="*/ T16 w 2476"/>
              <a:gd name="T18" fmla="+- 0 9351 9346"/>
              <a:gd name="T19" fmla="*/ 9351 h 66"/>
              <a:gd name="T20" fmla="+- 0 5894 5260"/>
              <a:gd name="T21" fmla="*/ T20 w 2476"/>
              <a:gd name="T22" fmla="+- 0 9362 9346"/>
              <a:gd name="T23" fmla="*/ 9362 h 66"/>
              <a:gd name="T24" fmla="+- 0 5998 5260"/>
              <a:gd name="T25" fmla="*/ T24 w 2476"/>
              <a:gd name="T26" fmla="+- 0 9360 9346"/>
              <a:gd name="T27" fmla="*/ 9360 h 66"/>
              <a:gd name="T28" fmla="+- 0 6105 5260"/>
              <a:gd name="T29" fmla="*/ T28 w 2476"/>
              <a:gd name="T30" fmla="+- 0 9358 9346"/>
              <a:gd name="T31" fmla="*/ 9358 h 66"/>
              <a:gd name="T32" fmla="+- 0 6214 5260"/>
              <a:gd name="T33" fmla="*/ T32 w 2476"/>
              <a:gd name="T34" fmla="+- 0 9342 9346"/>
              <a:gd name="T35" fmla="*/ 9342 h 66"/>
              <a:gd name="T36" fmla="+- 0 6321 5260"/>
              <a:gd name="T37" fmla="*/ T36 w 2476"/>
              <a:gd name="T38" fmla="+- 0 9346 9346"/>
              <a:gd name="T39" fmla="*/ 9346 h 66"/>
              <a:gd name="T40" fmla="+- 0 6436 5260"/>
              <a:gd name="T41" fmla="*/ T40 w 2476"/>
              <a:gd name="T42" fmla="+- 0 9350 9346"/>
              <a:gd name="T43" fmla="*/ 9350 h 66"/>
              <a:gd name="T44" fmla="+- 0 6553 5260"/>
              <a:gd name="T45" fmla="*/ T44 w 2476"/>
              <a:gd name="T46" fmla="+- 0 9344 9346"/>
              <a:gd name="T47" fmla="*/ 9344 h 66"/>
              <a:gd name="T48" fmla="+- 0 6668 5260"/>
              <a:gd name="T49" fmla="*/ T48 w 2476"/>
              <a:gd name="T50" fmla="+- 0 9351 9346"/>
              <a:gd name="T51" fmla="*/ 9351 h 66"/>
              <a:gd name="T52" fmla="+- 0 6806 5260"/>
              <a:gd name="T53" fmla="*/ T52 w 2476"/>
              <a:gd name="T54" fmla="+- 0 9359 9346"/>
              <a:gd name="T55" fmla="*/ 9359 h 66"/>
              <a:gd name="T56" fmla="+- 0 6942 5260"/>
              <a:gd name="T57" fmla="*/ T56 w 2476"/>
              <a:gd name="T58" fmla="+- 0 9360 9346"/>
              <a:gd name="T59" fmla="*/ 9360 h 66"/>
              <a:gd name="T60" fmla="+- 0 7077 5260"/>
              <a:gd name="T61" fmla="*/ T60 w 2476"/>
              <a:gd name="T62" fmla="+- 0 9369 9346"/>
              <a:gd name="T63" fmla="*/ 9369 h 66"/>
              <a:gd name="T64" fmla="+- 0 7220 5260"/>
              <a:gd name="T65" fmla="*/ T64 w 2476"/>
              <a:gd name="T66" fmla="+- 0 9379 9346"/>
              <a:gd name="T67" fmla="*/ 9379 h 66"/>
              <a:gd name="T68" fmla="+- 0 7356 5260"/>
              <a:gd name="T69" fmla="*/ T68 w 2476"/>
              <a:gd name="T70" fmla="+- 0 9392 9346"/>
              <a:gd name="T71" fmla="*/ 9392 h 66"/>
              <a:gd name="T72" fmla="+- 0 7499 5260"/>
              <a:gd name="T73" fmla="*/ T72 w 2476"/>
              <a:gd name="T74" fmla="+- 0 9392 9346"/>
              <a:gd name="T75" fmla="*/ 9392 h 66"/>
              <a:gd name="T76" fmla="+- 0 7581 5260"/>
              <a:gd name="T77" fmla="*/ T76 w 2476"/>
              <a:gd name="T78" fmla="+- 0 9392 9346"/>
              <a:gd name="T79" fmla="*/ 9392 h 66"/>
              <a:gd name="T80" fmla="+- 0 7653 5260"/>
              <a:gd name="T81" fmla="*/ T80 w 2476"/>
              <a:gd name="T82" fmla="+- 0 9405 9346"/>
              <a:gd name="T83" fmla="*/ 9405 h 66"/>
              <a:gd name="T84" fmla="+- 0 7735 5260"/>
              <a:gd name="T85" fmla="*/ T84 w 2476"/>
              <a:gd name="T86" fmla="+- 0 9402 9346"/>
              <a:gd name="T87" fmla="*/ 9402 h 6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476" h="66" extrusionOk="0">
                <a:moveTo>
                  <a:pt x="0" y="23"/>
                </a:moveTo>
                <a:cubicBezTo>
                  <a:pt x="145" y="46"/>
                  <a:pt x="281" y="27"/>
                  <a:pt x="428" y="14"/>
                </a:cubicBezTo>
                <a:cubicBezTo>
                  <a:pt x="532" y="5"/>
                  <a:pt x="634" y="16"/>
                  <a:pt x="738" y="14"/>
                </a:cubicBezTo>
                <a:cubicBezTo>
                  <a:pt x="845" y="12"/>
                  <a:pt x="954" y="-4"/>
                  <a:pt x="1061" y="0"/>
                </a:cubicBezTo>
                <a:cubicBezTo>
                  <a:pt x="1176" y="4"/>
                  <a:pt x="1293" y="-2"/>
                  <a:pt x="1408" y="5"/>
                </a:cubicBezTo>
                <a:cubicBezTo>
                  <a:pt x="1546" y="13"/>
                  <a:pt x="1682" y="14"/>
                  <a:pt x="1817" y="23"/>
                </a:cubicBezTo>
                <a:cubicBezTo>
                  <a:pt x="1960" y="33"/>
                  <a:pt x="2096" y="46"/>
                  <a:pt x="2239" y="46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Comment 10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016125" y="3494088"/>
            <a:ext cx="657225" cy="42862"/>
          </a:xfrm>
          <a:custGeom>
            <a:avLst/>
            <a:gdLst>
              <a:gd name="T0" fmla="+- 0 5601 5601"/>
              <a:gd name="T1" fmla="*/ T0 w 1825"/>
              <a:gd name="T2" fmla="+- 0 9825 9704"/>
              <a:gd name="T3" fmla="*/ 9825 h 122"/>
              <a:gd name="T4" fmla="+- 0 5720 5601"/>
              <a:gd name="T5" fmla="*/ T4 w 1825"/>
              <a:gd name="T6" fmla="+- 0 9783 9704"/>
              <a:gd name="T7" fmla="*/ 9783 h 122"/>
              <a:gd name="T8" fmla="+- 0 5805 5601"/>
              <a:gd name="T9" fmla="*/ T8 w 1825"/>
              <a:gd name="T10" fmla="+- 0 9804 9704"/>
              <a:gd name="T11" fmla="*/ 9804 h 122"/>
              <a:gd name="T12" fmla="+- 0 5930 5601"/>
              <a:gd name="T13" fmla="*/ T12 w 1825"/>
              <a:gd name="T14" fmla="+- 0 9788 9704"/>
              <a:gd name="T15" fmla="*/ 9788 h 122"/>
              <a:gd name="T16" fmla="+- 0 6072 5601"/>
              <a:gd name="T17" fmla="*/ T16 w 1825"/>
              <a:gd name="T18" fmla="+- 0 9769 9704"/>
              <a:gd name="T19" fmla="*/ 9769 h 122"/>
              <a:gd name="T20" fmla="+- 0 6208 5601"/>
              <a:gd name="T21" fmla="*/ T20 w 1825"/>
              <a:gd name="T22" fmla="+- 0 9747 9704"/>
              <a:gd name="T23" fmla="*/ 9747 h 122"/>
              <a:gd name="T24" fmla="+- 0 6352 5601"/>
              <a:gd name="T25" fmla="*/ T24 w 1825"/>
              <a:gd name="T26" fmla="+- 0 9741 9704"/>
              <a:gd name="T27" fmla="*/ 9741 h 122"/>
              <a:gd name="T28" fmla="+- 0 6474 5601"/>
              <a:gd name="T29" fmla="*/ T28 w 1825"/>
              <a:gd name="T30" fmla="+- 0 9736 9704"/>
              <a:gd name="T31" fmla="*/ 9736 h 122"/>
              <a:gd name="T32" fmla="+- 0 6596 5601"/>
              <a:gd name="T33" fmla="*/ T32 w 1825"/>
              <a:gd name="T34" fmla="+- 0 9721 9704"/>
              <a:gd name="T35" fmla="*/ 9721 h 122"/>
              <a:gd name="T36" fmla="+- 0 6718 5601"/>
              <a:gd name="T37" fmla="*/ T36 w 1825"/>
              <a:gd name="T38" fmla="+- 0 9718 9704"/>
              <a:gd name="T39" fmla="*/ 9718 h 122"/>
              <a:gd name="T40" fmla="+- 0 6839 5601"/>
              <a:gd name="T41" fmla="*/ T40 w 1825"/>
              <a:gd name="T42" fmla="+- 0 9715 9704"/>
              <a:gd name="T43" fmla="*/ 9715 h 122"/>
              <a:gd name="T44" fmla="+- 0 6963 5601"/>
              <a:gd name="T45" fmla="*/ T44 w 1825"/>
              <a:gd name="T46" fmla="+- 0 9699 9704"/>
              <a:gd name="T47" fmla="*/ 9699 h 122"/>
              <a:gd name="T48" fmla="+- 0 7083 5601"/>
              <a:gd name="T49" fmla="*/ T48 w 1825"/>
              <a:gd name="T50" fmla="+- 0 9704 9704"/>
              <a:gd name="T51" fmla="*/ 9704 h 122"/>
              <a:gd name="T52" fmla="+- 0 7197 5601"/>
              <a:gd name="T53" fmla="*/ T52 w 1825"/>
              <a:gd name="T54" fmla="+- 0 9709 9704"/>
              <a:gd name="T55" fmla="*/ 9709 h 122"/>
              <a:gd name="T56" fmla="+- 0 7312 5601"/>
              <a:gd name="T57" fmla="*/ T56 w 1825"/>
              <a:gd name="T58" fmla="+- 0 9717 9704"/>
              <a:gd name="T59" fmla="*/ 9717 h 122"/>
              <a:gd name="T60" fmla="+- 0 7425 5601"/>
              <a:gd name="T61" fmla="*/ T60 w 1825"/>
              <a:gd name="T62" fmla="+- 0 9727 9704"/>
              <a:gd name="T63" fmla="*/ 9727 h 12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825" h="122" extrusionOk="0">
                <a:moveTo>
                  <a:pt x="0" y="121"/>
                </a:moveTo>
                <a:cubicBezTo>
                  <a:pt x="119" y="79"/>
                  <a:pt x="204" y="100"/>
                  <a:pt x="329" y="84"/>
                </a:cubicBezTo>
                <a:cubicBezTo>
                  <a:pt x="471" y="65"/>
                  <a:pt x="607" y="43"/>
                  <a:pt x="751" y="37"/>
                </a:cubicBezTo>
                <a:cubicBezTo>
                  <a:pt x="873" y="32"/>
                  <a:pt x="995" y="17"/>
                  <a:pt x="1117" y="14"/>
                </a:cubicBezTo>
                <a:cubicBezTo>
                  <a:pt x="1238" y="11"/>
                  <a:pt x="1362" y="-5"/>
                  <a:pt x="1482" y="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Comment 11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003425" y="3663950"/>
            <a:ext cx="357188" cy="14288"/>
          </a:xfrm>
          <a:custGeom>
            <a:avLst/>
            <a:gdLst>
              <a:gd name="T0" fmla="+- 0 5564 5564"/>
              <a:gd name="T1" fmla="*/ T0 w 993"/>
              <a:gd name="T2" fmla="+- 0 10179 10179"/>
              <a:gd name="T3" fmla="*/ 10179 h 38"/>
              <a:gd name="T4" fmla="+- 0 5678 5564"/>
              <a:gd name="T5" fmla="*/ T4 w 993"/>
              <a:gd name="T6" fmla="+- 0 10195 10179"/>
              <a:gd name="T7" fmla="*/ 10195 h 38"/>
              <a:gd name="T8" fmla="+- 0 5784 5564"/>
              <a:gd name="T9" fmla="*/ T8 w 993"/>
              <a:gd name="T10" fmla="+- 0 10194 10179"/>
              <a:gd name="T11" fmla="*/ 10194 h 38"/>
              <a:gd name="T12" fmla="+- 0 5899 5564"/>
              <a:gd name="T13" fmla="*/ T12 w 993"/>
              <a:gd name="T14" fmla="+- 0 10193 10179"/>
              <a:gd name="T15" fmla="*/ 10193 h 38"/>
              <a:gd name="T16" fmla="+- 0 6015 5564"/>
              <a:gd name="T17" fmla="*/ T16 w 993"/>
              <a:gd name="T18" fmla="+- 0 10192 10179"/>
              <a:gd name="T19" fmla="*/ 10192 h 38"/>
              <a:gd name="T20" fmla="+- 0 6131 5564"/>
              <a:gd name="T21" fmla="*/ T20 w 993"/>
              <a:gd name="T22" fmla="+- 0 10179 10179"/>
              <a:gd name="T23" fmla="*/ 10179 h 38"/>
              <a:gd name="T24" fmla="+- 0 6246 5564"/>
              <a:gd name="T25" fmla="*/ T24 w 993"/>
              <a:gd name="T26" fmla="+- 0 10197 10179"/>
              <a:gd name="T27" fmla="*/ 10197 h 38"/>
              <a:gd name="T28" fmla="+- 0 6354 5564"/>
              <a:gd name="T29" fmla="*/ T28 w 993"/>
              <a:gd name="T30" fmla="+- 0 10214 10179"/>
              <a:gd name="T31" fmla="*/ 10214 h 38"/>
              <a:gd name="T32" fmla="+- 0 6448 5564"/>
              <a:gd name="T33" fmla="*/ T32 w 993"/>
              <a:gd name="T34" fmla="+- 0 10210 10179"/>
              <a:gd name="T35" fmla="*/ 10210 h 38"/>
              <a:gd name="T36" fmla="+- 0 6556 5564"/>
              <a:gd name="T37" fmla="*/ T36 w 993"/>
              <a:gd name="T38" fmla="+- 0 10211 10179"/>
              <a:gd name="T39" fmla="*/ 10211 h 3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993" h="38" extrusionOk="0">
                <a:moveTo>
                  <a:pt x="0" y="0"/>
                </a:moveTo>
                <a:cubicBezTo>
                  <a:pt x="114" y="16"/>
                  <a:pt x="220" y="15"/>
                  <a:pt x="335" y="14"/>
                </a:cubicBezTo>
                <a:cubicBezTo>
                  <a:pt x="451" y="13"/>
                  <a:pt x="567" y="0"/>
                  <a:pt x="682" y="18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Comment 12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63725" y="3775075"/>
            <a:ext cx="811213" cy="61913"/>
          </a:xfrm>
          <a:custGeom>
            <a:avLst/>
            <a:gdLst>
              <a:gd name="T0" fmla="+- 0 5179 5179"/>
              <a:gd name="T1" fmla="*/ T0 w 2253"/>
              <a:gd name="T2" fmla="+- 0 10658 10486"/>
              <a:gd name="T3" fmla="*/ 10658 h 173"/>
              <a:gd name="T4" fmla="+- 0 5335 5179"/>
              <a:gd name="T5" fmla="*/ T4 w 2253"/>
              <a:gd name="T6" fmla="+- 0 10585 10486"/>
              <a:gd name="T7" fmla="*/ 10585 h 173"/>
              <a:gd name="T8" fmla="+- 0 5492 5179"/>
              <a:gd name="T9" fmla="*/ T8 w 2253"/>
              <a:gd name="T10" fmla="+- 0 10540 10486"/>
              <a:gd name="T11" fmla="*/ 10540 h 173"/>
              <a:gd name="T12" fmla="+- 0 5663 5179"/>
              <a:gd name="T13" fmla="*/ T12 w 2253"/>
              <a:gd name="T14" fmla="+- 0 10514 10486"/>
              <a:gd name="T15" fmla="*/ 10514 h 173"/>
              <a:gd name="T16" fmla="+- 0 5786 5179"/>
              <a:gd name="T17" fmla="*/ T16 w 2253"/>
              <a:gd name="T18" fmla="+- 0 10495 10486"/>
              <a:gd name="T19" fmla="*/ 10495 h 173"/>
              <a:gd name="T20" fmla="+- 0 5917 5179"/>
              <a:gd name="T21" fmla="*/ T20 w 2253"/>
              <a:gd name="T22" fmla="+- 0 10481 10486"/>
              <a:gd name="T23" fmla="*/ 10481 h 173"/>
              <a:gd name="T24" fmla="+- 0 6041 5179"/>
              <a:gd name="T25" fmla="*/ T24 w 2253"/>
              <a:gd name="T26" fmla="+- 0 10486 10486"/>
              <a:gd name="T27" fmla="*/ 10486 h 173"/>
              <a:gd name="T28" fmla="+- 0 6154 5179"/>
              <a:gd name="T29" fmla="*/ T28 w 2253"/>
              <a:gd name="T30" fmla="+- 0 10491 10486"/>
              <a:gd name="T31" fmla="*/ 10491 h 173"/>
              <a:gd name="T32" fmla="+- 0 6269 5179"/>
              <a:gd name="T33" fmla="*/ T32 w 2253"/>
              <a:gd name="T34" fmla="+- 0 10509 10486"/>
              <a:gd name="T35" fmla="*/ 10509 h 173"/>
              <a:gd name="T36" fmla="+- 0 6383 5179"/>
              <a:gd name="T37" fmla="*/ T36 w 2253"/>
              <a:gd name="T38" fmla="+- 0 10509 10486"/>
              <a:gd name="T39" fmla="*/ 10509 h 173"/>
              <a:gd name="T40" fmla="+- 0 6491 5179"/>
              <a:gd name="T41" fmla="*/ T40 w 2253"/>
              <a:gd name="T42" fmla="+- 0 10509 10486"/>
              <a:gd name="T43" fmla="*/ 10509 h 173"/>
              <a:gd name="T44" fmla="+- 0 6597 5179"/>
              <a:gd name="T45" fmla="*/ T44 w 2253"/>
              <a:gd name="T46" fmla="+- 0 10524 10486"/>
              <a:gd name="T47" fmla="*/ 10524 h 173"/>
              <a:gd name="T48" fmla="+- 0 6705 5179"/>
              <a:gd name="T49" fmla="*/ T48 w 2253"/>
              <a:gd name="T50" fmla="+- 0 10528 10486"/>
              <a:gd name="T51" fmla="*/ 10528 h 173"/>
              <a:gd name="T52" fmla="+- 0 6815 5179"/>
              <a:gd name="T53" fmla="*/ T52 w 2253"/>
              <a:gd name="T54" fmla="+- 0 10532 10486"/>
              <a:gd name="T55" fmla="*/ 10532 h 173"/>
              <a:gd name="T56" fmla="+- 0 6918 5179"/>
              <a:gd name="T57" fmla="*/ T56 w 2253"/>
              <a:gd name="T58" fmla="+- 0 10536 10486"/>
              <a:gd name="T59" fmla="*/ 10536 h 173"/>
              <a:gd name="T60" fmla="+- 0 7028 5179"/>
              <a:gd name="T61" fmla="*/ T60 w 2253"/>
              <a:gd name="T62" fmla="+- 0 10532 10486"/>
              <a:gd name="T63" fmla="*/ 10532 h 173"/>
              <a:gd name="T64" fmla="+- 0 7137 5179"/>
              <a:gd name="T65" fmla="*/ T64 w 2253"/>
              <a:gd name="T66" fmla="+- 0 10528 10486"/>
              <a:gd name="T67" fmla="*/ 10528 h 173"/>
              <a:gd name="T68" fmla="+- 0 7242 5179"/>
              <a:gd name="T69" fmla="*/ T68 w 2253"/>
              <a:gd name="T70" fmla="+- 0 10537 10486"/>
              <a:gd name="T71" fmla="*/ 10537 h 173"/>
              <a:gd name="T72" fmla="+- 0 7350 5179"/>
              <a:gd name="T73" fmla="*/ T72 w 2253"/>
              <a:gd name="T74" fmla="+- 0 10537 10486"/>
              <a:gd name="T75" fmla="*/ 10537 h 173"/>
              <a:gd name="T76" fmla="+- 0 7377 5179"/>
              <a:gd name="T77" fmla="*/ T76 w 2253"/>
              <a:gd name="T78" fmla="+- 0 10537 10486"/>
              <a:gd name="T79" fmla="*/ 10537 h 173"/>
              <a:gd name="T80" fmla="+- 0 7404 5179"/>
              <a:gd name="T81" fmla="*/ T80 w 2253"/>
              <a:gd name="T82" fmla="+- 0 10537 10486"/>
              <a:gd name="T83" fmla="*/ 10537 h 173"/>
              <a:gd name="T84" fmla="+- 0 7431 5179"/>
              <a:gd name="T85" fmla="*/ T84 w 2253"/>
              <a:gd name="T86" fmla="+- 0 10537 10486"/>
              <a:gd name="T87" fmla="*/ 10537 h 17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253" h="173" extrusionOk="0">
                <a:moveTo>
                  <a:pt x="0" y="172"/>
                </a:moveTo>
                <a:cubicBezTo>
                  <a:pt x="156" y="99"/>
                  <a:pt x="313" y="54"/>
                  <a:pt x="484" y="28"/>
                </a:cubicBezTo>
                <a:cubicBezTo>
                  <a:pt x="607" y="9"/>
                  <a:pt x="738" y="-5"/>
                  <a:pt x="862" y="0"/>
                </a:cubicBezTo>
                <a:cubicBezTo>
                  <a:pt x="975" y="5"/>
                  <a:pt x="1090" y="23"/>
                  <a:pt x="1204" y="23"/>
                </a:cubicBezTo>
                <a:cubicBezTo>
                  <a:pt x="1312" y="23"/>
                  <a:pt x="1418" y="38"/>
                  <a:pt x="1526" y="42"/>
                </a:cubicBezTo>
                <a:cubicBezTo>
                  <a:pt x="1636" y="46"/>
                  <a:pt x="1739" y="50"/>
                  <a:pt x="1849" y="46"/>
                </a:cubicBezTo>
                <a:cubicBezTo>
                  <a:pt x="1958" y="42"/>
                  <a:pt x="2063" y="51"/>
                  <a:pt x="2171" y="51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Comment 13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955800" y="3890963"/>
            <a:ext cx="876300" cy="28575"/>
          </a:xfrm>
          <a:custGeom>
            <a:avLst/>
            <a:gdLst>
              <a:gd name="T0" fmla="+- 0 5434 5434"/>
              <a:gd name="T1" fmla="*/ T0 w 2432"/>
              <a:gd name="T2" fmla="+- 0 10886 10807"/>
              <a:gd name="T3" fmla="*/ 10886 h 80"/>
              <a:gd name="T4" fmla="+- 0 5543 5434"/>
              <a:gd name="T5" fmla="*/ T4 w 2432"/>
              <a:gd name="T6" fmla="+- 0 10869 10807"/>
              <a:gd name="T7" fmla="*/ 10869 h 80"/>
              <a:gd name="T8" fmla="+- 0 5657 5434"/>
              <a:gd name="T9" fmla="*/ T8 w 2432"/>
              <a:gd name="T10" fmla="+- 0 10853 10807"/>
              <a:gd name="T11" fmla="*/ 10853 h 80"/>
              <a:gd name="T12" fmla="+- 0 5768 5434"/>
              <a:gd name="T13" fmla="*/ T12 w 2432"/>
              <a:gd name="T14" fmla="+- 0 10848 10807"/>
              <a:gd name="T15" fmla="*/ 10848 h 80"/>
              <a:gd name="T16" fmla="+- 0 5914 5434"/>
              <a:gd name="T17" fmla="*/ T16 w 2432"/>
              <a:gd name="T18" fmla="+- 0 10842 10807"/>
              <a:gd name="T19" fmla="*/ 10842 h 80"/>
              <a:gd name="T20" fmla="+- 0 6062 5434"/>
              <a:gd name="T21" fmla="*/ T20 w 2432"/>
              <a:gd name="T22" fmla="+- 0 10838 10807"/>
              <a:gd name="T23" fmla="*/ 10838 h 80"/>
              <a:gd name="T24" fmla="+- 0 6209 5434"/>
              <a:gd name="T25" fmla="*/ T24 w 2432"/>
              <a:gd name="T26" fmla="+- 0 10835 10807"/>
              <a:gd name="T27" fmla="*/ 10835 h 80"/>
              <a:gd name="T28" fmla="+- 0 6342 5434"/>
              <a:gd name="T29" fmla="*/ T28 w 2432"/>
              <a:gd name="T30" fmla="+- 0 10832 10807"/>
              <a:gd name="T31" fmla="*/ 10832 h 80"/>
              <a:gd name="T32" fmla="+- 0 6480 5434"/>
              <a:gd name="T33" fmla="*/ T32 w 2432"/>
              <a:gd name="T34" fmla="+- 0 10830 10807"/>
              <a:gd name="T35" fmla="*/ 10830 h 80"/>
              <a:gd name="T36" fmla="+- 0 6612 5434"/>
              <a:gd name="T37" fmla="*/ T36 w 2432"/>
              <a:gd name="T38" fmla="+- 0 10844 10807"/>
              <a:gd name="T39" fmla="*/ 10844 h 80"/>
              <a:gd name="T40" fmla="+- 0 6737 5434"/>
              <a:gd name="T41" fmla="*/ T40 w 2432"/>
              <a:gd name="T42" fmla="+- 0 10857 10807"/>
              <a:gd name="T43" fmla="*/ 10857 h 80"/>
              <a:gd name="T44" fmla="+- 0 6858 5434"/>
              <a:gd name="T45" fmla="*/ T44 w 2432"/>
              <a:gd name="T46" fmla="+- 0 10865 10807"/>
              <a:gd name="T47" fmla="*/ 10865 h 80"/>
              <a:gd name="T48" fmla="+- 0 6984 5434"/>
              <a:gd name="T49" fmla="*/ T48 w 2432"/>
              <a:gd name="T50" fmla="+- 0 10858 10807"/>
              <a:gd name="T51" fmla="*/ 10858 h 80"/>
              <a:gd name="T52" fmla="+- 0 7114 5434"/>
              <a:gd name="T53" fmla="*/ T52 w 2432"/>
              <a:gd name="T54" fmla="+- 0 10850 10807"/>
              <a:gd name="T55" fmla="*/ 10850 h 80"/>
              <a:gd name="T56" fmla="+- 0 7246 5434"/>
              <a:gd name="T57" fmla="*/ T56 w 2432"/>
              <a:gd name="T58" fmla="+- 0 10842 10807"/>
              <a:gd name="T59" fmla="*/ 10842 h 80"/>
              <a:gd name="T60" fmla="+- 0 7375 5434"/>
              <a:gd name="T61" fmla="*/ T60 w 2432"/>
              <a:gd name="T62" fmla="+- 0 10825 10807"/>
              <a:gd name="T63" fmla="*/ 10825 h 80"/>
              <a:gd name="T64" fmla="+- 0 7547 5434"/>
              <a:gd name="T65" fmla="*/ T64 w 2432"/>
              <a:gd name="T66" fmla="+- 0 10802 10807"/>
              <a:gd name="T67" fmla="*/ 10802 h 80"/>
              <a:gd name="T68" fmla="+- 0 7695 5434"/>
              <a:gd name="T69" fmla="*/ T68 w 2432"/>
              <a:gd name="T70" fmla="+- 0 10818 10807"/>
              <a:gd name="T71" fmla="*/ 10818 h 80"/>
              <a:gd name="T72" fmla="+- 0 7865 5434"/>
              <a:gd name="T73" fmla="*/ T72 w 2432"/>
              <a:gd name="T74" fmla="+- 0 10848 10807"/>
              <a:gd name="T75" fmla="*/ 10848 h 8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</a:cxnLst>
            <a:rect l="0" t="0" r="r" b="b"/>
            <a:pathLst>
              <a:path w="2432" h="80" extrusionOk="0">
                <a:moveTo>
                  <a:pt x="0" y="79"/>
                </a:moveTo>
                <a:cubicBezTo>
                  <a:pt x="109" y="62"/>
                  <a:pt x="223" y="46"/>
                  <a:pt x="334" y="41"/>
                </a:cubicBezTo>
                <a:cubicBezTo>
                  <a:pt x="480" y="35"/>
                  <a:pt x="628" y="31"/>
                  <a:pt x="775" y="28"/>
                </a:cubicBezTo>
                <a:cubicBezTo>
                  <a:pt x="908" y="25"/>
                  <a:pt x="1046" y="23"/>
                  <a:pt x="1178" y="37"/>
                </a:cubicBezTo>
                <a:cubicBezTo>
                  <a:pt x="1303" y="50"/>
                  <a:pt x="1424" y="58"/>
                  <a:pt x="1550" y="51"/>
                </a:cubicBezTo>
                <a:cubicBezTo>
                  <a:pt x="1680" y="43"/>
                  <a:pt x="1812" y="35"/>
                  <a:pt x="1941" y="18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8" name="Comment 14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989138" y="3979863"/>
            <a:ext cx="835025" cy="44450"/>
          </a:xfrm>
          <a:custGeom>
            <a:avLst/>
            <a:gdLst>
              <a:gd name="T0" fmla="+- 0 5527 5527"/>
              <a:gd name="T1" fmla="*/ T0 w 2320"/>
              <a:gd name="T2" fmla="+- 0 11179 11053"/>
              <a:gd name="T3" fmla="*/ 11179 h 127"/>
              <a:gd name="T4" fmla="+- 0 5664 5527"/>
              <a:gd name="T5" fmla="*/ T4 w 2320"/>
              <a:gd name="T6" fmla="+- 0 11159 11053"/>
              <a:gd name="T7" fmla="*/ 11159 h 127"/>
              <a:gd name="T8" fmla="+- 0 5801 5527"/>
              <a:gd name="T9" fmla="*/ T8 w 2320"/>
              <a:gd name="T10" fmla="+- 0 11172 11053"/>
              <a:gd name="T11" fmla="*/ 11172 h 127"/>
              <a:gd name="T12" fmla="+- 0 5942 5527"/>
              <a:gd name="T13" fmla="*/ T12 w 2320"/>
              <a:gd name="T14" fmla="+- 0 11169 11053"/>
              <a:gd name="T15" fmla="*/ 11169 h 127"/>
              <a:gd name="T16" fmla="+- 0 6076 5527"/>
              <a:gd name="T17" fmla="*/ T16 w 2320"/>
              <a:gd name="T18" fmla="+- 0 11166 11053"/>
              <a:gd name="T19" fmla="*/ 11166 h 127"/>
              <a:gd name="T20" fmla="+- 0 6212 5527"/>
              <a:gd name="T21" fmla="*/ T20 w 2320"/>
              <a:gd name="T22" fmla="+- 0 11140 11053"/>
              <a:gd name="T23" fmla="*/ 11140 h 127"/>
              <a:gd name="T24" fmla="+- 0 6345 5527"/>
              <a:gd name="T25" fmla="*/ T24 w 2320"/>
              <a:gd name="T26" fmla="+- 0 11142 11053"/>
              <a:gd name="T27" fmla="*/ 11142 h 127"/>
              <a:gd name="T28" fmla="+- 0 6481 5527"/>
              <a:gd name="T29" fmla="*/ T28 w 2320"/>
              <a:gd name="T30" fmla="+- 0 11144 11053"/>
              <a:gd name="T31" fmla="*/ 11144 h 127"/>
              <a:gd name="T32" fmla="+- 0 6596 5527"/>
              <a:gd name="T33" fmla="*/ T32 w 2320"/>
              <a:gd name="T34" fmla="+- 0 11130 11053"/>
              <a:gd name="T35" fmla="*/ 11130 h 127"/>
              <a:gd name="T36" fmla="+- 0 6730 5527"/>
              <a:gd name="T37" fmla="*/ T36 w 2320"/>
              <a:gd name="T38" fmla="+- 0 11123 11053"/>
              <a:gd name="T39" fmla="*/ 11123 h 127"/>
              <a:gd name="T40" fmla="+- 0 6885 5527"/>
              <a:gd name="T41" fmla="*/ T40 w 2320"/>
              <a:gd name="T42" fmla="+- 0 11115 11053"/>
              <a:gd name="T43" fmla="*/ 11115 h 127"/>
              <a:gd name="T44" fmla="+- 0 7047 5527"/>
              <a:gd name="T45" fmla="*/ T44 w 2320"/>
              <a:gd name="T46" fmla="+- 0 11119 11053"/>
              <a:gd name="T47" fmla="*/ 11119 h 127"/>
              <a:gd name="T48" fmla="+- 0 7201 5527"/>
              <a:gd name="T49" fmla="*/ T48 w 2320"/>
              <a:gd name="T50" fmla="+- 0 11095 11053"/>
              <a:gd name="T51" fmla="*/ 11095 h 127"/>
              <a:gd name="T52" fmla="+- 0 7328 5527"/>
              <a:gd name="T53" fmla="*/ T52 w 2320"/>
              <a:gd name="T54" fmla="+- 0 11075 11053"/>
              <a:gd name="T55" fmla="*/ 11075 h 127"/>
              <a:gd name="T56" fmla="+- 0 7443 5527"/>
              <a:gd name="T57" fmla="*/ T56 w 2320"/>
              <a:gd name="T58" fmla="+- 0 11056 11053"/>
              <a:gd name="T59" fmla="*/ 11056 h 127"/>
              <a:gd name="T60" fmla="+- 0 7573 5527"/>
              <a:gd name="T61" fmla="*/ T60 w 2320"/>
              <a:gd name="T62" fmla="+- 0 11062 11053"/>
              <a:gd name="T63" fmla="*/ 11062 h 127"/>
              <a:gd name="T64" fmla="+- 0 7667 5527"/>
              <a:gd name="T65" fmla="*/ T64 w 2320"/>
              <a:gd name="T66" fmla="+- 0 11066 11053"/>
              <a:gd name="T67" fmla="*/ 11066 h 127"/>
              <a:gd name="T68" fmla="+- 0 7754 5527"/>
              <a:gd name="T69" fmla="*/ T68 w 2320"/>
              <a:gd name="T70" fmla="+- 0 11059 11053"/>
              <a:gd name="T71" fmla="*/ 11059 h 127"/>
              <a:gd name="T72" fmla="+- 0 7846 5527"/>
              <a:gd name="T73" fmla="*/ T72 w 2320"/>
              <a:gd name="T74" fmla="+- 0 11067 11053"/>
              <a:gd name="T75" fmla="*/ 11067 h 127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</a:cxnLst>
            <a:rect l="0" t="0" r="r" b="b"/>
            <a:pathLst>
              <a:path w="2320" h="127" extrusionOk="0">
                <a:moveTo>
                  <a:pt x="0" y="126"/>
                </a:moveTo>
                <a:cubicBezTo>
                  <a:pt x="137" y="106"/>
                  <a:pt x="274" y="119"/>
                  <a:pt x="415" y="116"/>
                </a:cubicBezTo>
                <a:cubicBezTo>
                  <a:pt x="549" y="113"/>
                  <a:pt x="685" y="87"/>
                  <a:pt x="818" y="89"/>
                </a:cubicBezTo>
                <a:cubicBezTo>
                  <a:pt x="954" y="91"/>
                  <a:pt x="1069" y="77"/>
                  <a:pt x="1203" y="70"/>
                </a:cubicBezTo>
                <a:cubicBezTo>
                  <a:pt x="1358" y="62"/>
                  <a:pt x="1520" y="66"/>
                  <a:pt x="1674" y="42"/>
                </a:cubicBezTo>
                <a:cubicBezTo>
                  <a:pt x="1801" y="22"/>
                  <a:pt x="1916" y="3"/>
                  <a:pt x="2046" y="9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Comment 1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2709863"/>
            <a:ext cx="957262" cy="250825"/>
          </a:xfrm>
          <a:custGeom>
            <a:avLst/>
            <a:gdLst>
              <a:gd name="T0" fmla="+- 0 5254 5254"/>
              <a:gd name="T1" fmla="*/ T0 w 2655"/>
              <a:gd name="T2" fmla="+- 0 7727 7527"/>
              <a:gd name="T3" fmla="*/ 7727 h 699"/>
              <a:gd name="T4" fmla="+- 0 5380 5254"/>
              <a:gd name="T5" fmla="*/ T4 w 2655"/>
              <a:gd name="T6" fmla="+- 0 7650 7527"/>
              <a:gd name="T7" fmla="*/ 7650 h 699"/>
              <a:gd name="T8" fmla="+- 0 5429 5254"/>
              <a:gd name="T9" fmla="*/ T8 w 2655"/>
              <a:gd name="T10" fmla="+- 0 7674 7527"/>
              <a:gd name="T11" fmla="*/ 7674 h 699"/>
              <a:gd name="T12" fmla="+- 0 5570 5254"/>
              <a:gd name="T13" fmla="*/ T12 w 2655"/>
              <a:gd name="T14" fmla="+- 0 7662 7527"/>
              <a:gd name="T15" fmla="*/ 7662 h 699"/>
              <a:gd name="T16" fmla="+- 0 5686 5254"/>
              <a:gd name="T17" fmla="*/ T16 w 2655"/>
              <a:gd name="T18" fmla="+- 0 7652 7527"/>
              <a:gd name="T19" fmla="*/ 7652 h 699"/>
              <a:gd name="T20" fmla="+- 0 5811 5254"/>
              <a:gd name="T21" fmla="*/ T20 w 2655"/>
              <a:gd name="T22" fmla="+- 0 7611 7527"/>
              <a:gd name="T23" fmla="*/ 7611 h 699"/>
              <a:gd name="T24" fmla="+- 0 5924 5254"/>
              <a:gd name="T25" fmla="*/ T24 w 2655"/>
              <a:gd name="T26" fmla="+- 0 7583 7527"/>
              <a:gd name="T27" fmla="*/ 7583 h 699"/>
              <a:gd name="T28" fmla="+- 0 6046 5254"/>
              <a:gd name="T29" fmla="*/ T28 w 2655"/>
              <a:gd name="T30" fmla="+- 0 7552 7527"/>
              <a:gd name="T31" fmla="*/ 7552 h 699"/>
              <a:gd name="T32" fmla="+- 0 6170 5254"/>
              <a:gd name="T33" fmla="*/ T32 w 2655"/>
              <a:gd name="T34" fmla="+- 0 7545 7527"/>
              <a:gd name="T35" fmla="*/ 7545 h 699"/>
              <a:gd name="T36" fmla="+- 0 6296 5254"/>
              <a:gd name="T37" fmla="*/ T36 w 2655"/>
              <a:gd name="T38" fmla="+- 0 7536 7527"/>
              <a:gd name="T39" fmla="*/ 7536 h 699"/>
              <a:gd name="T40" fmla="+- 0 6476 5254"/>
              <a:gd name="T41" fmla="*/ T40 w 2655"/>
              <a:gd name="T42" fmla="+- 0 7523 7527"/>
              <a:gd name="T43" fmla="*/ 7523 h 699"/>
              <a:gd name="T44" fmla="+- 0 6645 5254"/>
              <a:gd name="T45" fmla="*/ T44 w 2655"/>
              <a:gd name="T46" fmla="+- 0 7552 7527"/>
              <a:gd name="T47" fmla="*/ 7552 h 699"/>
              <a:gd name="T48" fmla="+- 0 6823 5254"/>
              <a:gd name="T49" fmla="*/ T48 w 2655"/>
              <a:gd name="T50" fmla="+- 0 7573 7527"/>
              <a:gd name="T51" fmla="*/ 7573 h 699"/>
              <a:gd name="T52" fmla="+- 0 6947 5254"/>
              <a:gd name="T53" fmla="*/ T52 w 2655"/>
              <a:gd name="T54" fmla="+- 0 7588 7527"/>
              <a:gd name="T55" fmla="*/ 7588 h 699"/>
              <a:gd name="T56" fmla="+- 0 7066 5254"/>
              <a:gd name="T57" fmla="*/ T56 w 2655"/>
              <a:gd name="T58" fmla="+- 0 7605 7527"/>
              <a:gd name="T59" fmla="*/ 7605 h 699"/>
              <a:gd name="T60" fmla="+- 0 7189 5254"/>
              <a:gd name="T61" fmla="*/ T60 w 2655"/>
              <a:gd name="T62" fmla="+- 0 7620 7527"/>
              <a:gd name="T63" fmla="*/ 7620 h 699"/>
              <a:gd name="T64" fmla="+- 0 7295 5254"/>
              <a:gd name="T65" fmla="*/ T64 w 2655"/>
              <a:gd name="T66" fmla="+- 0 7633 7527"/>
              <a:gd name="T67" fmla="*/ 7633 h 699"/>
              <a:gd name="T68" fmla="+- 0 7405 5254"/>
              <a:gd name="T69" fmla="*/ T68 w 2655"/>
              <a:gd name="T70" fmla="+- 0 7638 7527"/>
              <a:gd name="T71" fmla="*/ 7638 h 699"/>
              <a:gd name="T72" fmla="+- 0 7511 5254"/>
              <a:gd name="T73" fmla="*/ T72 w 2655"/>
              <a:gd name="T74" fmla="+- 0 7648 7527"/>
              <a:gd name="T75" fmla="*/ 7648 h 699"/>
              <a:gd name="T76" fmla="+- 0 7614 5254"/>
              <a:gd name="T77" fmla="*/ T76 w 2655"/>
              <a:gd name="T78" fmla="+- 0 7657 7527"/>
              <a:gd name="T79" fmla="*/ 7657 h 699"/>
              <a:gd name="T80" fmla="+- 0 7719 5254"/>
              <a:gd name="T81" fmla="*/ T80 w 2655"/>
              <a:gd name="T82" fmla="+- 0 7649 7527"/>
              <a:gd name="T83" fmla="*/ 7649 h 699"/>
              <a:gd name="T84" fmla="+- 0 7822 5254"/>
              <a:gd name="T85" fmla="*/ T84 w 2655"/>
              <a:gd name="T86" fmla="+- 0 7657 7527"/>
              <a:gd name="T87" fmla="*/ 7657 h 699"/>
              <a:gd name="T88" fmla="+- 0 7851 5254"/>
              <a:gd name="T89" fmla="*/ T88 w 2655"/>
              <a:gd name="T90" fmla="+- 0 7660 7527"/>
              <a:gd name="T91" fmla="*/ 7660 h 699"/>
              <a:gd name="T92" fmla="+- 0 7879 5254"/>
              <a:gd name="T93" fmla="*/ T92 w 2655"/>
              <a:gd name="T94" fmla="+- 0 7664 7527"/>
              <a:gd name="T95" fmla="*/ 7664 h 699"/>
              <a:gd name="T96" fmla="+- 0 7908 5254"/>
              <a:gd name="T97" fmla="*/ T96 w 2655"/>
              <a:gd name="T98" fmla="+- 0 7667 7527"/>
              <a:gd name="T99" fmla="*/ 7667 h 699"/>
              <a:gd name="T100" fmla="+- 0 7810 5254"/>
              <a:gd name="T101" fmla="*/ T100 w 2655"/>
              <a:gd name="T102" fmla="+- 0 7766 7527"/>
              <a:gd name="T103" fmla="*/ 7766 h 699"/>
              <a:gd name="T104" fmla="+- 0 7718 5254"/>
              <a:gd name="T105" fmla="*/ T104 w 2655"/>
              <a:gd name="T106" fmla="+- 0 7751 7527"/>
              <a:gd name="T107" fmla="*/ 7751 h 699"/>
              <a:gd name="T108" fmla="+- 0 7580 5254"/>
              <a:gd name="T109" fmla="*/ T108 w 2655"/>
              <a:gd name="T110" fmla="+- 0 7778 7527"/>
              <a:gd name="T111" fmla="*/ 7778 h 699"/>
              <a:gd name="T112" fmla="+- 0 7421 5254"/>
              <a:gd name="T113" fmla="*/ T112 w 2655"/>
              <a:gd name="T114" fmla="+- 0 7809 7527"/>
              <a:gd name="T115" fmla="*/ 7809 h 699"/>
              <a:gd name="T116" fmla="+- 0 7262 5254"/>
              <a:gd name="T117" fmla="*/ T116 w 2655"/>
              <a:gd name="T118" fmla="+- 0 7841 7527"/>
              <a:gd name="T119" fmla="*/ 7841 h 699"/>
              <a:gd name="T120" fmla="+- 0 7102 5254"/>
              <a:gd name="T121" fmla="*/ T120 w 2655"/>
              <a:gd name="T122" fmla="+- 0 7867 7527"/>
              <a:gd name="T123" fmla="*/ 7867 h 699"/>
              <a:gd name="T124" fmla="+- 0 6983 5254"/>
              <a:gd name="T125" fmla="*/ T124 w 2655"/>
              <a:gd name="T126" fmla="+- 0 7886 7527"/>
              <a:gd name="T127" fmla="*/ 7886 h 699"/>
              <a:gd name="T128" fmla="+- 0 6861 5254"/>
              <a:gd name="T129" fmla="*/ T128 w 2655"/>
              <a:gd name="T130" fmla="+- 0 7893 7527"/>
              <a:gd name="T131" fmla="*/ 7893 h 699"/>
              <a:gd name="T132" fmla="+- 0 6742 5254"/>
              <a:gd name="T133" fmla="*/ T132 w 2655"/>
              <a:gd name="T134" fmla="+- 0 7908 7527"/>
              <a:gd name="T135" fmla="*/ 7908 h 699"/>
              <a:gd name="T136" fmla="+- 0 6591 5254"/>
              <a:gd name="T137" fmla="*/ T136 w 2655"/>
              <a:gd name="T138" fmla="+- 0 7926 7527"/>
              <a:gd name="T139" fmla="*/ 7926 h 699"/>
              <a:gd name="T140" fmla="+- 0 6440 5254"/>
              <a:gd name="T141" fmla="*/ T140 w 2655"/>
              <a:gd name="T142" fmla="+- 0 7942 7527"/>
              <a:gd name="T143" fmla="*/ 7942 h 699"/>
              <a:gd name="T144" fmla="+- 0 6290 5254"/>
              <a:gd name="T145" fmla="*/ T144 w 2655"/>
              <a:gd name="T146" fmla="+- 0 7964 7527"/>
              <a:gd name="T147" fmla="*/ 7964 h 699"/>
              <a:gd name="T148" fmla="+- 0 6154 5254"/>
              <a:gd name="T149" fmla="*/ T148 w 2655"/>
              <a:gd name="T150" fmla="+- 0 7984 7527"/>
              <a:gd name="T151" fmla="*/ 7984 h 699"/>
              <a:gd name="T152" fmla="+- 0 6006 5254"/>
              <a:gd name="T153" fmla="*/ T152 w 2655"/>
              <a:gd name="T154" fmla="+- 0 8023 7527"/>
              <a:gd name="T155" fmla="*/ 8023 h 699"/>
              <a:gd name="T156" fmla="+- 0 5868 5254"/>
              <a:gd name="T157" fmla="*/ T156 w 2655"/>
              <a:gd name="T158" fmla="+- 0 8015 7527"/>
              <a:gd name="T159" fmla="*/ 8015 h 699"/>
              <a:gd name="T160" fmla="+- 0 5756 5254"/>
              <a:gd name="T161" fmla="*/ T160 w 2655"/>
              <a:gd name="T162" fmla="+- 0 8009 7527"/>
              <a:gd name="T163" fmla="*/ 8009 h 699"/>
              <a:gd name="T164" fmla="+- 0 5655 5254"/>
              <a:gd name="T165" fmla="*/ T164 w 2655"/>
              <a:gd name="T166" fmla="+- 0 7989 7527"/>
              <a:gd name="T167" fmla="*/ 7989 h 699"/>
              <a:gd name="T168" fmla="+- 0 5545 5254"/>
              <a:gd name="T169" fmla="*/ T168 w 2655"/>
              <a:gd name="T170" fmla="+- 0 8029 7527"/>
              <a:gd name="T171" fmla="*/ 8029 h 699"/>
              <a:gd name="T172" fmla="+- 0 5474 5254"/>
              <a:gd name="T173" fmla="*/ T172 w 2655"/>
              <a:gd name="T174" fmla="+- 0 8066 7527"/>
              <a:gd name="T175" fmla="*/ 8066 h 699"/>
              <a:gd name="T176" fmla="+- 0 5451 5254"/>
              <a:gd name="T177" fmla="*/ T176 w 2655"/>
              <a:gd name="T178" fmla="+- 0 8076 7527"/>
              <a:gd name="T179" fmla="*/ 8076 h 699"/>
              <a:gd name="T180" fmla="+- 0 5427 5254"/>
              <a:gd name="T181" fmla="*/ T180 w 2655"/>
              <a:gd name="T182" fmla="+- 0 8127 7527"/>
              <a:gd name="T183" fmla="*/ 8127 h 699"/>
              <a:gd name="T184" fmla="+- 0 5494 5254"/>
              <a:gd name="T185" fmla="*/ T184 w 2655"/>
              <a:gd name="T186" fmla="+- 0 8216 7527"/>
              <a:gd name="T187" fmla="*/ 8216 h 699"/>
              <a:gd name="T188" fmla="+- 0 5560 5254"/>
              <a:gd name="T189" fmla="*/ T188 w 2655"/>
              <a:gd name="T190" fmla="+- 0 8231 7527"/>
              <a:gd name="T191" fmla="*/ 8231 h 699"/>
              <a:gd name="T192" fmla="+- 0 5682 5254"/>
              <a:gd name="T193" fmla="*/ T192 w 2655"/>
              <a:gd name="T194" fmla="+- 0 8220 7527"/>
              <a:gd name="T195" fmla="*/ 8220 h 699"/>
              <a:gd name="T196" fmla="+- 0 5819 5254"/>
              <a:gd name="T197" fmla="*/ T196 w 2655"/>
              <a:gd name="T198" fmla="+- 0 8207 7527"/>
              <a:gd name="T199" fmla="*/ 8207 h 699"/>
              <a:gd name="T200" fmla="+- 0 5984 5254"/>
              <a:gd name="T201" fmla="*/ T200 w 2655"/>
              <a:gd name="T202" fmla="+- 0 8175 7527"/>
              <a:gd name="T203" fmla="*/ 8175 h 699"/>
              <a:gd name="T204" fmla="+- 0 6122 5254"/>
              <a:gd name="T205" fmla="*/ T204 w 2655"/>
              <a:gd name="T206" fmla="+- 0 8197 7527"/>
              <a:gd name="T207" fmla="*/ 8197 h 699"/>
              <a:gd name="T208" fmla="+- 0 6195 5254"/>
              <a:gd name="T209" fmla="*/ T208 w 2655"/>
              <a:gd name="T210" fmla="+- 0 8220 7527"/>
              <a:gd name="T211" fmla="*/ 8220 h 699"/>
              <a:gd name="T212" fmla="+- 0 6219 5254"/>
              <a:gd name="T213" fmla="*/ T212 w 2655"/>
              <a:gd name="T214" fmla="+- 0 8228 7527"/>
              <a:gd name="T215" fmla="*/ 8228 h 699"/>
              <a:gd name="T216" fmla="+- 0 6271 5254"/>
              <a:gd name="T217" fmla="*/ T216 w 2655"/>
              <a:gd name="T218" fmla="+- 0 8211 7527"/>
              <a:gd name="T219" fmla="*/ 8211 h 69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2655" h="699" extrusionOk="0">
                <a:moveTo>
                  <a:pt x="0" y="200"/>
                </a:moveTo>
                <a:cubicBezTo>
                  <a:pt x="126" y="123"/>
                  <a:pt x="175" y="147"/>
                  <a:pt x="316" y="135"/>
                </a:cubicBezTo>
                <a:cubicBezTo>
                  <a:pt x="432" y="125"/>
                  <a:pt x="557" y="84"/>
                  <a:pt x="670" y="56"/>
                </a:cubicBezTo>
                <a:cubicBezTo>
                  <a:pt x="792" y="25"/>
                  <a:pt x="916" y="18"/>
                  <a:pt x="1042" y="9"/>
                </a:cubicBezTo>
                <a:cubicBezTo>
                  <a:pt x="1222" y="-4"/>
                  <a:pt x="1391" y="25"/>
                  <a:pt x="1569" y="46"/>
                </a:cubicBezTo>
                <a:cubicBezTo>
                  <a:pt x="1693" y="61"/>
                  <a:pt x="1812" y="78"/>
                  <a:pt x="1935" y="93"/>
                </a:cubicBezTo>
                <a:cubicBezTo>
                  <a:pt x="2041" y="106"/>
                  <a:pt x="2151" y="111"/>
                  <a:pt x="2257" y="121"/>
                </a:cubicBezTo>
                <a:cubicBezTo>
                  <a:pt x="2360" y="130"/>
                  <a:pt x="2465" y="122"/>
                  <a:pt x="2568" y="130"/>
                </a:cubicBezTo>
                <a:cubicBezTo>
                  <a:pt x="2597" y="133"/>
                  <a:pt x="2625" y="137"/>
                  <a:pt x="2654" y="140"/>
                </a:cubicBezTo>
                <a:cubicBezTo>
                  <a:pt x="2556" y="239"/>
                  <a:pt x="2464" y="224"/>
                  <a:pt x="2326" y="251"/>
                </a:cubicBezTo>
                <a:cubicBezTo>
                  <a:pt x="2167" y="282"/>
                  <a:pt x="2008" y="314"/>
                  <a:pt x="1848" y="340"/>
                </a:cubicBezTo>
                <a:cubicBezTo>
                  <a:pt x="1729" y="359"/>
                  <a:pt x="1607" y="366"/>
                  <a:pt x="1488" y="381"/>
                </a:cubicBezTo>
                <a:cubicBezTo>
                  <a:pt x="1337" y="399"/>
                  <a:pt x="1186" y="415"/>
                  <a:pt x="1036" y="437"/>
                </a:cubicBezTo>
                <a:cubicBezTo>
                  <a:pt x="900" y="457"/>
                  <a:pt x="752" y="496"/>
                  <a:pt x="614" y="488"/>
                </a:cubicBezTo>
                <a:cubicBezTo>
                  <a:pt x="502" y="482"/>
                  <a:pt x="401" y="462"/>
                  <a:pt x="291" y="502"/>
                </a:cubicBezTo>
                <a:cubicBezTo>
                  <a:pt x="220" y="539"/>
                  <a:pt x="197" y="549"/>
                  <a:pt x="173" y="600"/>
                </a:cubicBezTo>
                <a:cubicBezTo>
                  <a:pt x="240" y="689"/>
                  <a:pt x="306" y="704"/>
                  <a:pt x="428" y="693"/>
                </a:cubicBezTo>
                <a:cubicBezTo>
                  <a:pt x="565" y="680"/>
                  <a:pt x="730" y="648"/>
                  <a:pt x="868" y="67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0" name="Comment 1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4321175"/>
            <a:ext cx="849312" cy="249238"/>
          </a:xfrm>
          <a:custGeom>
            <a:avLst/>
            <a:gdLst>
              <a:gd name="T0" fmla="+- 0 5254 5254"/>
              <a:gd name="T1" fmla="*/ T0 w 2358"/>
              <a:gd name="T2" fmla="+- 0 12044 12002"/>
              <a:gd name="T3" fmla="*/ 12044 h 694"/>
              <a:gd name="T4" fmla="+- 0 5368 5254"/>
              <a:gd name="T5" fmla="*/ T4 w 2358"/>
              <a:gd name="T6" fmla="+- 0 12016 12002"/>
              <a:gd name="T7" fmla="*/ 12016 h 694"/>
              <a:gd name="T8" fmla="+- 0 5477 5254"/>
              <a:gd name="T9" fmla="*/ T8 w 2358"/>
              <a:gd name="T10" fmla="+- 0 12014 12002"/>
              <a:gd name="T11" fmla="*/ 12014 h 694"/>
              <a:gd name="T12" fmla="+- 0 5595 5254"/>
              <a:gd name="T13" fmla="*/ T12 w 2358"/>
              <a:gd name="T14" fmla="+- 0 12012 12002"/>
              <a:gd name="T15" fmla="*/ 12012 h 694"/>
              <a:gd name="T16" fmla="+- 0 5742 5254"/>
              <a:gd name="T17" fmla="*/ T16 w 2358"/>
              <a:gd name="T18" fmla="+- 0 12010 12002"/>
              <a:gd name="T19" fmla="*/ 12010 h 694"/>
              <a:gd name="T20" fmla="+- 0 5888 5254"/>
              <a:gd name="T21" fmla="*/ T20 w 2358"/>
              <a:gd name="T22" fmla="+- 0 12000 12002"/>
              <a:gd name="T23" fmla="*/ 12000 h 694"/>
              <a:gd name="T24" fmla="+- 0 6035 5254"/>
              <a:gd name="T25" fmla="*/ T24 w 2358"/>
              <a:gd name="T26" fmla="+- 0 12002 12002"/>
              <a:gd name="T27" fmla="*/ 12002 h 694"/>
              <a:gd name="T28" fmla="+- 0 6157 5254"/>
              <a:gd name="T29" fmla="*/ T28 w 2358"/>
              <a:gd name="T30" fmla="+- 0 12004 12002"/>
              <a:gd name="T31" fmla="*/ 12004 h 694"/>
              <a:gd name="T32" fmla="+- 0 6295 5254"/>
              <a:gd name="T33" fmla="*/ T32 w 2358"/>
              <a:gd name="T34" fmla="+- 0 12006 12002"/>
              <a:gd name="T35" fmla="*/ 12006 h 694"/>
              <a:gd name="T36" fmla="+- 0 6414 5254"/>
              <a:gd name="T37" fmla="*/ T36 w 2358"/>
              <a:gd name="T38" fmla="+- 0 12030 12002"/>
              <a:gd name="T39" fmla="*/ 12030 h 694"/>
              <a:gd name="T40" fmla="+- 0 6528 5254"/>
              <a:gd name="T41" fmla="*/ T40 w 2358"/>
              <a:gd name="T42" fmla="+- 0 12053 12002"/>
              <a:gd name="T43" fmla="*/ 12053 h 694"/>
              <a:gd name="T44" fmla="+- 0 6639 5254"/>
              <a:gd name="T45" fmla="*/ T44 w 2358"/>
              <a:gd name="T46" fmla="+- 0 12091 12002"/>
              <a:gd name="T47" fmla="*/ 12091 h 694"/>
              <a:gd name="T48" fmla="+- 0 6755 5254"/>
              <a:gd name="T49" fmla="*/ T48 w 2358"/>
              <a:gd name="T50" fmla="+- 0 12109 12002"/>
              <a:gd name="T51" fmla="*/ 12109 h 694"/>
              <a:gd name="T52" fmla="+- 0 6872 5254"/>
              <a:gd name="T53" fmla="*/ T52 w 2358"/>
              <a:gd name="T54" fmla="+- 0 12127 12002"/>
              <a:gd name="T55" fmla="*/ 12127 h 694"/>
              <a:gd name="T56" fmla="+- 0 6986 5254"/>
              <a:gd name="T57" fmla="*/ T56 w 2358"/>
              <a:gd name="T58" fmla="+- 0 12111 12002"/>
              <a:gd name="T59" fmla="*/ 12111 h 694"/>
              <a:gd name="T60" fmla="+- 0 7102 5254"/>
              <a:gd name="T61" fmla="*/ T60 w 2358"/>
              <a:gd name="T62" fmla="+- 0 12114 12002"/>
              <a:gd name="T63" fmla="*/ 12114 h 694"/>
              <a:gd name="T64" fmla="+- 0 7219 5254"/>
              <a:gd name="T65" fmla="*/ T64 w 2358"/>
              <a:gd name="T66" fmla="+- 0 12117 12002"/>
              <a:gd name="T67" fmla="*/ 12117 h 694"/>
              <a:gd name="T68" fmla="+- 0 7327 5254"/>
              <a:gd name="T69" fmla="*/ T68 w 2358"/>
              <a:gd name="T70" fmla="+- 0 12108 12002"/>
              <a:gd name="T71" fmla="*/ 12108 h 694"/>
              <a:gd name="T72" fmla="+- 0 7443 5254"/>
              <a:gd name="T73" fmla="*/ T72 w 2358"/>
              <a:gd name="T74" fmla="+- 0 12109 12002"/>
              <a:gd name="T75" fmla="*/ 12109 h 694"/>
              <a:gd name="T76" fmla="+- 0 7530 5254"/>
              <a:gd name="T77" fmla="*/ T76 w 2358"/>
              <a:gd name="T78" fmla="+- 0 12114 12002"/>
              <a:gd name="T79" fmla="*/ 12114 h 694"/>
              <a:gd name="T80" fmla="+- 0 7555 5254"/>
              <a:gd name="T81" fmla="*/ T80 w 2358"/>
              <a:gd name="T82" fmla="+- 0 12116 12002"/>
              <a:gd name="T83" fmla="*/ 12116 h 694"/>
              <a:gd name="T84" fmla="+- 0 7611 5254"/>
              <a:gd name="T85" fmla="*/ T84 w 2358"/>
              <a:gd name="T86" fmla="+- 0 12109 12002"/>
              <a:gd name="T87" fmla="*/ 12109 h 694"/>
              <a:gd name="T88" fmla="+- 0 7490 5254"/>
              <a:gd name="T89" fmla="*/ T88 w 2358"/>
              <a:gd name="T90" fmla="+- 0 12131 12002"/>
              <a:gd name="T91" fmla="*/ 12131 h 694"/>
              <a:gd name="T92" fmla="+- 0 7377 5254"/>
              <a:gd name="T93" fmla="*/ T92 w 2358"/>
              <a:gd name="T94" fmla="+- 0 12160 12002"/>
              <a:gd name="T95" fmla="*/ 12160 h 694"/>
              <a:gd name="T96" fmla="+- 0 7257 5254"/>
              <a:gd name="T97" fmla="*/ T96 w 2358"/>
              <a:gd name="T98" fmla="+- 0 12184 12002"/>
              <a:gd name="T99" fmla="*/ 12184 h 694"/>
              <a:gd name="T100" fmla="+- 0 7069 5254"/>
              <a:gd name="T101" fmla="*/ T100 w 2358"/>
              <a:gd name="T102" fmla="+- 0 12222 12002"/>
              <a:gd name="T103" fmla="*/ 12222 h 694"/>
              <a:gd name="T104" fmla="+- 0 6895 5254"/>
              <a:gd name="T105" fmla="*/ T104 w 2358"/>
              <a:gd name="T106" fmla="+- 0 12269 12002"/>
              <a:gd name="T107" fmla="*/ 12269 h 694"/>
              <a:gd name="T108" fmla="+- 0 6705 5254"/>
              <a:gd name="T109" fmla="*/ T108 w 2358"/>
              <a:gd name="T110" fmla="+- 0 12291 12002"/>
              <a:gd name="T111" fmla="*/ 12291 h 694"/>
              <a:gd name="T112" fmla="+- 0 6529 5254"/>
              <a:gd name="T113" fmla="*/ T112 w 2358"/>
              <a:gd name="T114" fmla="+- 0 12311 12002"/>
              <a:gd name="T115" fmla="*/ 12311 h 694"/>
              <a:gd name="T116" fmla="+- 0 6380 5254"/>
              <a:gd name="T117" fmla="*/ T116 w 2358"/>
              <a:gd name="T118" fmla="+- 0 12335 12002"/>
              <a:gd name="T119" fmla="*/ 12335 h 694"/>
              <a:gd name="T120" fmla="+- 0 6203 5254"/>
              <a:gd name="T121" fmla="*/ T120 w 2358"/>
              <a:gd name="T122" fmla="+- 0 12319 12002"/>
              <a:gd name="T123" fmla="*/ 12319 h 694"/>
              <a:gd name="T124" fmla="+- 0 6028 5254"/>
              <a:gd name="T125" fmla="*/ T124 w 2358"/>
              <a:gd name="T126" fmla="+- 0 12303 12002"/>
              <a:gd name="T127" fmla="*/ 12303 h 694"/>
              <a:gd name="T128" fmla="+- 0 5861 5254"/>
              <a:gd name="T129" fmla="*/ T128 w 2358"/>
              <a:gd name="T130" fmla="+- 0 12281 12002"/>
              <a:gd name="T131" fmla="*/ 12281 h 694"/>
              <a:gd name="T132" fmla="+- 0 5694 5254"/>
              <a:gd name="T133" fmla="*/ T132 w 2358"/>
              <a:gd name="T134" fmla="+- 0 12356 12002"/>
              <a:gd name="T135" fmla="*/ 12356 h 694"/>
              <a:gd name="T136" fmla="+- 0 5580 5254"/>
              <a:gd name="T137" fmla="*/ T136 w 2358"/>
              <a:gd name="T138" fmla="+- 0 12408 12002"/>
              <a:gd name="T139" fmla="*/ 12408 h 694"/>
              <a:gd name="T140" fmla="+- 0 5519 5254"/>
              <a:gd name="T141" fmla="*/ T140 w 2358"/>
              <a:gd name="T142" fmla="+- 0 12445 12002"/>
              <a:gd name="T143" fmla="*/ 12445 h 694"/>
              <a:gd name="T144" fmla="+- 0 5502 5254"/>
              <a:gd name="T145" fmla="*/ T144 w 2358"/>
              <a:gd name="T146" fmla="+- 0 12560 12002"/>
              <a:gd name="T147" fmla="*/ 12560 h 694"/>
              <a:gd name="T148" fmla="+- 0 5635 5254"/>
              <a:gd name="T149" fmla="*/ T148 w 2358"/>
              <a:gd name="T150" fmla="+- 0 12601 12002"/>
              <a:gd name="T151" fmla="*/ 12601 h 694"/>
              <a:gd name="T152" fmla="+- 0 5769 5254"/>
              <a:gd name="T153" fmla="*/ T152 w 2358"/>
              <a:gd name="T154" fmla="+- 0 12608 12002"/>
              <a:gd name="T155" fmla="*/ 12608 h 694"/>
              <a:gd name="T156" fmla="+- 0 5911 5254"/>
              <a:gd name="T157" fmla="*/ T156 w 2358"/>
              <a:gd name="T158" fmla="+- 0 12602 12002"/>
              <a:gd name="T159" fmla="*/ 12602 h 694"/>
              <a:gd name="T160" fmla="+- 0 6055 5254"/>
              <a:gd name="T161" fmla="*/ T160 w 2358"/>
              <a:gd name="T162" fmla="+- 0 12596 12002"/>
              <a:gd name="T163" fmla="*/ 12596 h 694"/>
              <a:gd name="T164" fmla="+- 0 6197 5254"/>
              <a:gd name="T165" fmla="*/ T164 w 2358"/>
              <a:gd name="T166" fmla="+- 0 12557 12002"/>
              <a:gd name="T167" fmla="*/ 12557 h 694"/>
              <a:gd name="T168" fmla="+- 0 6339 5254"/>
              <a:gd name="T169" fmla="*/ T168 w 2358"/>
              <a:gd name="T170" fmla="+- 0 12546 12002"/>
              <a:gd name="T171" fmla="*/ 12546 h 694"/>
              <a:gd name="T172" fmla="+- 0 6528 5254"/>
              <a:gd name="T173" fmla="*/ T172 w 2358"/>
              <a:gd name="T174" fmla="+- 0 12532 12002"/>
              <a:gd name="T175" fmla="*/ 12532 h 694"/>
              <a:gd name="T176" fmla="+- 0 6740 5254"/>
              <a:gd name="T177" fmla="*/ T176 w 2358"/>
              <a:gd name="T178" fmla="+- 0 12512 12002"/>
              <a:gd name="T179" fmla="*/ 12512 h 694"/>
              <a:gd name="T180" fmla="+- 0 6928 5254"/>
              <a:gd name="T181" fmla="*/ T180 w 2358"/>
              <a:gd name="T182" fmla="+- 0 12542 12002"/>
              <a:gd name="T183" fmla="*/ 12542 h 694"/>
              <a:gd name="T184" fmla="+- 0 7016 5254"/>
              <a:gd name="T185" fmla="*/ T184 w 2358"/>
              <a:gd name="T186" fmla="+- 0 12564 12002"/>
              <a:gd name="T187" fmla="*/ 12564 h 694"/>
              <a:gd name="T188" fmla="+- 0 7042 5254"/>
              <a:gd name="T189" fmla="*/ T188 w 2358"/>
              <a:gd name="T190" fmla="+- 0 12570 12002"/>
              <a:gd name="T191" fmla="*/ 12570 h 694"/>
              <a:gd name="T192" fmla="+- 0 7096 5254"/>
              <a:gd name="T193" fmla="*/ T192 w 2358"/>
              <a:gd name="T194" fmla="+- 0 12593 12002"/>
              <a:gd name="T195" fmla="*/ 12593 h 694"/>
              <a:gd name="T196" fmla="+- 0 7034 5254"/>
              <a:gd name="T197" fmla="*/ T196 w 2358"/>
              <a:gd name="T198" fmla="+- 0 12709 12002"/>
              <a:gd name="T199" fmla="*/ 12709 h 694"/>
              <a:gd name="T200" fmla="+- 0 6980 5254"/>
              <a:gd name="T201" fmla="*/ T200 w 2358"/>
              <a:gd name="T202" fmla="+- 0 12695 12002"/>
              <a:gd name="T203" fmla="*/ 12695 h 694"/>
              <a:gd name="T204" fmla="+- 0 6848 5254"/>
              <a:gd name="T205" fmla="*/ T204 w 2358"/>
              <a:gd name="T206" fmla="+- 0 12695 12002"/>
              <a:gd name="T207" fmla="*/ 12695 h 694"/>
              <a:gd name="T208" fmla="+- 0 6821 5254"/>
              <a:gd name="T209" fmla="*/ T208 w 2358"/>
              <a:gd name="T210" fmla="+- 0 12695 12002"/>
              <a:gd name="T211" fmla="*/ 12695 h 694"/>
              <a:gd name="T212" fmla="+- 0 6794 5254"/>
              <a:gd name="T213" fmla="*/ T212 w 2358"/>
              <a:gd name="T214" fmla="+- 0 12695 12002"/>
              <a:gd name="T215" fmla="*/ 12695 h 694"/>
              <a:gd name="T216" fmla="+- 0 6767 5254"/>
              <a:gd name="T217" fmla="*/ T216 w 2358"/>
              <a:gd name="T218" fmla="+- 0 12695 12002"/>
              <a:gd name="T219" fmla="*/ 12695 h 69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2358" h="694" extrusionOk="0">
                <a:moveTo>
                  <a:pt x="0" y="42"/>
                </a:moveTo>
                <a:cubicBezTo>
                  <a:pt x="114" y="14"/>
                  <a:pt x="223" y="12"/>
                  <a:pt x="341" y="10"/>
                </a:cubicBezTo>
                <a:cubicBezTo>
                  <a:pt x="488" y="8"/>
                  <a:pt x="634" y="-2"/>
                  <a:pt x="781" y="0"/>
                </a:cubicBezTo>
                <a:cubicBezTo>
                  <a:pt x="903" y="2"/>
                  <a:pt x="1041" y="4"/>
                  <a:pt x="1160" y="28"/>
                </a:cubicBezTo>
                <a:cubicBezTo>
                  <a:pt x="1274" y="51"/>
                  <a:pt x="1385" y="89"/>
                  <a:pt x="1501" y="107"/>
                </a:cubicBezTo>
                <a:cubicBezTo>
                  <a:pt x="1618" y="125"/>
                  <a:pt x="1732" y="109"/>
                  <a:pt x="1848" y="112"/>
                </a:cubicBezTo>
                <a:cubicBezTo>
                  <a:pt x="1965" y="115"/>
                  <a:pt x="2073" y="106"/>
                  <a:pt x="2189" y="107"/>
                </a:cubicBezTo>
                <a:cubicBezTo>
                  <a:pt x="2276" y="112"/>
                  <a:pt x="2301" y="114"/>
                  <a:pt x="2357" y="107"/>
                </a:cubicBezTo>
                <a:cubicBezTo>
                  <a:pt x="2236" y="129"/>
                  <a:pt x="2123" y="158"/>
                  <a:pt x="2003" y="182"/>
                </a:cubicBezTo>
                <a:cubicBezTo>
                  <a:pt x="1815" y="220"/>
                  <a:pt x="1641" y="267"/>
                  <a:pt x="1451" y="289"/>
                </a:cubicBezTo>
                <a:cubicBezTo>
                  <a:pt x="1275" y="309"/>
                  <a:pt x="1126" y="333"/>
                  <a:pt x="949" y="317"/>
                </a:cubicBezTo>
                <a:cubicBezTo>
                  <a:pt x="774" y="301"/>
                  <a:pt x="607" y="279"/>
                  <a:pt x="440" y="354"/>
                </a:cubicBezTo>
                <a:cubicBezTo>
                  <a:pt x="326" y="406"/>
                  <a:pt x="265" y="443"/>
                  <a:pt x="248" y="558"/>
                </a:cubicBezTo>
                <a:cubicBezTo>
                  <a:pt x="381" y="599"/>
                  <a:pt x="515" y="606"/>
                  <a:pt x="657" y="600"/>
                </a:cubicBezTo>
                <a:cubicBezTo>
                  <a:pt x="801" y="594"/>
                  <a:pt x="943" y="555"/>
                  <a:pt x="1085" y="544"/>
                </a:cubicBezTo>
                <a:cubicBezTo>
                  <a:pt x="1274" y="530"/>
                  <a:pt x="1486" y="510"/>
                  <a:pt x="1674" y="540"/>
                </a:cubicBezTo>
                <a:cubicBezTo>
                  <a:pt x="1762" y="562"/>
                  <a:pt x="1788" y="568"/>
                  <a:pt x="1842" y="591"/>
                </a:cubicBezTo>
                <a:cubicBezTo>
                  <a:pt x="1780" y="707"/>
                  <a:pt x="1726" y="693"/>
                  <a:pt x="1594" y="693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1" name="Comment 17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009900" y="4333875"/>
            <a:ext cx="985838" cy="39688"/>
          </a:xfrm>
          <a:custGeom>
            <a:avLst/>
            <a:gdLst>
              <a:gd name="T0" fmla="+- 0 8361 8361"/>
              <a:gd name="T1" fmla="*/ T0 w 2737"/>
              <a:gd name="T2" fmla="+- 0 12039 12039"/>
              <a:gd name="T3" fmla="*/ 12039 h 108"/>
              <a:gd name="T4" fmla="+- 0 8484 8361"/>
              <a:gd name="T5" fmla="*/ T4 w 2737"/>
              <a:gd name="T6" fmla="+- 0 12067 12039"/>
              <a:gd name="T7" fmla="*/ 12067 h 108"/>
              <a:gd name="T8" fmla="+- 0 8595 8361"/>
              <a:gd name="T9" fmla="*/ T8 w 2737"/>
              <a:gd name="T10" fmla="+- 0 12057 12039"/>
              <a:gd name="T11" fmla="*/ 12057 h 108"/>
              <a:gd name="T12" fmla="+- 0 8721 8361"/>
              <a:gd name="T13" fmla="*/ T12 w 2737"/>
              <a:gd name="T14" fmla="+- 0 12063 12039"/>
              <a:gd name="T15" fmla="*/ 12063 h 108"/>
              <a:gd name="T16" fmla="+- 0 8857 8361"/>
              <a:gd name="T17" fmla="*/ T16 w 2737"/>
              <a:gd name="T18" fmla="+- 0 12070 12039"/>
              <a:gd name="T19" fmla="*/ 12070 h 108"/>
              <a:gd name="T20" fmla="+- 0 8988 8361"/>
              <a:gd name="T21" fmla="*/ T20 w 2737"/>
              <a:gd name="T22" fmla="+- 0 12071 12039"/>
              <a:gd name="T23" fmla="*/ 12071 h 108"/>
              <a:gd name="T24" fmla="+- 0 9124 8361"/>
              <a:gd name="T25" fmla="*/ T24 w 2737"/>
              <a:gd name="T26" fmla="+- 0 12067 12039"/>
              <a:gd name="T27" fmla="*/ 12067 h 108"/>
              <a:gd name="T28" fmla="+- 0 9264 8361"/>
              <a:gd name="T29" fmla="*/ T28 w 2737"/>
              <a:gd name="T30" fmla="+- 0 12063 12039"/>
              <a:gd name="T31" fmla="*/ 12063 h 108"/>
              <a:gd name="T32" fmla="+- 0 9401 8361"/>
              <a:gd name="T33" fmla="*/ T32 w 2737"/>
              <a:gd name="T34" fmla="+- 0 12082 12039"/>
              <a:gd name="T35" fmla="*/ 12082 h 108"/>
              <a:gd name="T36" fmla="+- 0 9540 8361"/>
              <a:gd name="T37" fmla="*/ T36 w 2737"/>
              <a:gd name="T38" fmla="+- 0 12081 12039"/>
              <a:gd name="T39" fmla="*/ 12081 h 108"/>
              <a:gd name="T40" fmla="+- 0 9671 8361"/>
              <a:gd name="T41" fmla="*/ T40 w 2737"/>
              <a:gd name="T42" fmla="+- 0 12080 12039"/>
              <a:gd name="T43" fmla="*/ 12080 h 108"/>
              <a:gd name="T44" fmla="+- 0 9799 8361"/>
              <a:gd name="T45" fmla="*/ T44 w 2737"/>
              <a:gd name="T46" fmla="+- 0 12099 12039"/>
              <a:gd name="T47" fmla="*/ 12099 h 108"/>
              <a:gd name="T48" fmla="+- 0 9931 8361"/>
              <a:gd name="T49" fmla="*/ T48 w 2737"/>
              <a:gd name="T50" fmla="+- 0 12100 12039"/>
              <a:gd name="T51" fmla="*/ 12100 h 108"/>
              <a:gd name="T52" fmla="+- 0 10079 8361"/>
              <a:gd name="T53" fmla="*/ T52 w 2737"/>
              <a:gd name="T54" fmla="+- 0 12101 12039"/>
              <a:gd name="T55" fmla="*/ 12101 h 108"/>
              <a:gd name="T56" fmla="+- 0 10215 8361"/>
              <a:gd name="T57" fmla="*/ T56 w 2737"/>
              <a:gd name="T58" fmla="+- 0 12125 12039"/>
              <a:gd name="T59" fmla="*/ 12125 h 108"/>
              <a:gd name="T60" fmla="+- 0 10358 8361"/>
              <a:gd name="T61" fmla="*/ T60 w 2737"/>
              <a:gd name="T62" fmla="+- 0 12142 12039"/>
              <a:gd name="T63" fmla="*/ 12142 h 108"/>
              <a:gd name="T64" fmla="+- 0 10455 8361"/>
              <a:gd name="T65" fmla="*/ T64 w 2737"/>
              <a:gd name="T66" fmla="+- 0 12153 12039"/>
              <a:gd name="T67" fmla="*/ 12153 h 108"/>
              <a:gd name="T68" fmla="+- 0 10584 8361"/>
              <a:gd name="T69" fmla="*/ T68 w 2737"/>
              <a:gd name="T70" fmla="+- 0 12157 12039"/>
              <a:gd name="T71" fmla="*/ 12157 h 108"/>
              <a:gd name="T72" fmla="+- 0 10681 8361"/>
              <a:gd name="T73" fmla="*/ T72 w 2737"/>
              <a:gd name="T74" fmla="+- 0 12146 12039"/>
              <a:gd name="T75" fmla="*/ 12146 h 108"/>
              <a:gd name="T76" fmla="+- 0 10799 8361"/>
              <a:gd name="T77" fmla="*/ T76 w 2737"/>
              <a:gd name="T78" fmla="+- 0 12133 12039"/>
              <a:gd name="T79" fmla="*/ 12133 h 108"/>
              <a:gd name="T80" fmla="+- 0 10903 8361"/>
              <a:gd name="T81" fmla="*/ T80 w 2737"/>
              <a:gd name="T82" fmla="+- 0 12127 12039"/>
              <a:gd name="T83" fmla="*/ 12127 h 108"/>
              <a:gd name="T84" fmla="+- 0 11022 8361"/>
              <a:gd name="T85" fmla="*/ T84 w 2737"/>
              <a:gd name="T86" fmla="+- 0 12132 12039"/>
              <a:gd name="T87" fmla="*/ 12132 h 108"/>
              <a:gd name="T88" fmla="+- 0 11047 8361"/>
              <a:gd name="T89" fmla="*/ T88 w 2737"/>
              <a:gd name="T90" fmla="+- 0 12132 12039"/>
              <a:gd name="T91" fmla="*/ 12132 h 108"/>
              <a:gd name="T92" fmla="+- 0 11072 8361"/>
              <a:gd name="T93" fmla="*/ T92 w 2737"/>
              <a:gd name="T94" fmla="+- 0 12132 12039"/>
              <a:gd name="T95" fmla="*/ 12132 h 108"/>
              <a:gd name="T96" fmla="+- 0 11097 8361"/>
              <a:gd name="T97" fmla="*/ T96 w 2737"/>
              <a:gd name="T98" fmla="+- 0 12132 12039"/>
              <a:gd name="T99" fmla="*/ 12132 h 1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737" h="108" extrusionOk="0">
                <a:moveTo>
                  <a:pt x="0" y="0"/>
                </a:moveTo>
                <a:cubicBezTo>
                  <a:pt x="123" y="28"/>
                  <a:pt x="234" y="18"/>
                  <a:pt x="360" y="24"/>
                </a:cubicBezTo>
                <a:cubicBezTo>
                  <a:pt x="496" y="31"/>
                  <a:pt x="627" y="32"/>
                  <a:pt x="763" y="28"/>
                </a:cubicBezTo>
                <a:cubicBezTo>
                  <a:pt x="903" y="24"/>
                  <a:pt x="1040" y="43"/>
                  <a:pt x="1179" y="42"/>
                </a:cubicBezTo>
                <a:cubicBezTo>
                  <a:pt x="1310" y="41"/>
                  <a:pt x="1438" y="60"/>
                  <a:pt x="1570" y="61"/>
                </a:cubicBezTo>
                <a:cubicBezTo>
                  <a:pt x="1718" y="62"/>
                  <a:pt x="1854" y="86"/>
                  <a:pt x="1997" y="103"/>
                </a:cubicBezTo>
                <a:cubicBezTo>
                  <a:pt x="2094" y="114"/>
                  <a:pt x="2223" y="118"/>
                  <a:pt x="2320" y="107"/>
                </a:cubicBezTo>
                <a:cubicBezTo>
                  <a:pt x="2438" y="94"/>
                  <a:pt x="2542" y="88"/>
                  <a:pt x="2661" y="93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2" name="Comment 1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065463" y="4570413"/>
            <a:ext cx="328612" cy="9525"/>
          </a:xfrm>
          <a:custGeom>
            <a:avLst/>
            <a:gdLst>
              <a:gd name="T0" fmla="+- 0 8516 8516"/>
              <a:gd name="T1" fmla="*/ T0 w 913"/>
              <a:gd name="T2" fmla="+- 0 12705 12695"/>
              <a:gd name="T3" fmla="*/ 12705 h 25"/>
              <a:gd name="T4" fmla="+- 0 8626 8516"/>
              <a:gd name="T5" fmla="*/ T4 w 913"/>
              <a:gd name="T6" fmla="+- 0 12715 12695"/>
              <a:gd name="T7" fmla="*/ 12715 h 25"/>
              <a:gd name="T8" fmla="+- 0 8733 8516"/>
              <a:gd name="T9" fmla="*/ T8 w 913"/>
              <a:gd name="T10" fmla="+- 0 12704 12695"/>
              <a:gd name="T11" fmla="*/ 12704 h 25"/>
              <a:gd name="T12" fmla="+- 0 8845 8516"/>
              <a:gd name="T13" fmla="*/ T12 w 913"/>
              <a:gd name="T14" fmla="+- 0 12705 12695"/>
              <a:gd name="T15" fmla="*/ 12705 h 25"/>
              <a:gd name="T16" fmla="+- 0 8958 8516"/>
              <a:gd name="T17" fmla="*/ T16 w 913"/>
              <a:gd name="T18" fmla="+- 0 12706 12695"/>
              <a:gd name="T19" fmla="*/ 12706 h 25"/>
              <a:gd name="T20" fmla="+- 0 9073 8516"/>
              <a:gd name="T21" fmla="*/ T20 w 913"/>
              <a:gd name="T22" fmla="+- 0 12705 12695"/>
              <a:gd name="T23" fmla="*/ 12705 h 25"/>
              <a:gd name="T24" fmla="+- 0 9186 8516"/>
              <a:gd name="T25" fmla="*/ T24 w 913"/>
              <a:gd name="T26" fmla="+- 0 12700 12695"/>
              <a:gd name="T27" fmla="*/ 12700 h 25"/>
              <a:gd name="T28" fmla="+- 0 9268 8516"/>
              <a:gd name="T29" fmla="*/ T28 w 913"/>
              <a:gd name="T30" fmla="+- 0 12696 12695"/>
              <a:gd name="T31" fmla="*/ 12696 h 25"/>
              <a:gd name="T32" fmla="+- 0 9346 8516"/>
              <a:gd name="T33" fmla="*/ T32 w 913"/>
              <a:gd name="T34" fmla="+- 0 12702 12695"/>
              <a:gd name="T35" fmla="*/ 12702 h 25"/>
              <a:gd name="T36" fmla="+- 0 9428 8516"/>
              <a:gd name="T37" fmla="*/ T36 w 913"/>
              <a:gd name="T38" fmla="+- 0 12705 12695"/>
              <a:gd name="T39" fmla="*/ 12705 h 2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913" h="25" extrusionOk="0">
                <a:moveTo>
                  <a:pt x="0" y="10"/>
                </a:moveTo>
                <a:cubicBezTo>
                  <a:pt x="110" y="20"/>
                  <a:pt x="217" y="9"/>
                  <a:pt x="329" y="10"/>
                </a:cubicBezTo>
                <a:cubicBezTo>
                  <a:pt x="442" y="11"/>
                  <a:pt x="557" y="10"/>
                  <a:pt x="670" y="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3" name="Comment 19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084513" y="4448175"/>
            <a:ext cx="900112" cy="38100"/>
          </a:xfrm>
          <a:custGeom>
            <a:avLst/>
            <a:gdLst>
              <a:gd name="T0" fmla="+- 0 8566 8566"/>
              <a:gd name="T1" fmla="*/ T0 w 2501"/>
              <a:gd name="T2" fmla="+- 0 12374 12356"/>
              <a:gd name="T3" fmla="*/ 12374 h 108"/>
              <a:gd name="T4" fmla="+- 0 8673 8566"/>
              <a:gd name="T5" fmla="*/ T4 w 2501"/>
              <a:gd name="T6" fmla="+- 0 12363 12356"/>
              <a:gd name="T7" fmla="*/ 12363 h 108"/>
              <a:gd name="T8" fmla="+- 0 8771 8566"/>
              <a:gd name="T9" fmla="*/ T8 w 2501"/>
              <a:gd name="T10" fmla="+- 0 12383 12356"/>
              <a:gd name="T11" fmla="*/ 12383 h 108"/>
              <a:gd name="T12" fmla="+- 0 8882 8566"/>
              <a:gd name="T13" fmla="*/ T12 w 2501"/>
              <a:gd name="T14" fmla="+- 0 12379 12356"/>
              <a:gd name="T15" fmla="*/ 12379 h 108"/>
              <a:gd name="T16" fmla="+- 0 8977 8566"/>
              <a:gd name="T17" fmla="*/ T16 w 2501"/>
              <a:gd name="T18" fmla="+- 0 12376 12356"/>
              <a:gd name="T19" fmla="*/ 12376 h 108"/>
              <a:gd name="T20" fmla="+- 0 9106 8566"/>
              <a:gd name="T21" fmla="*/ T20 w 2501"/>
              <a:gd name="T22" fmla="+- 0 12372 12356"/>
              <a:gd name="T23" fmla="*/ 12372 h 108"/>
              <a:gd name="T24" fmla="+- 0 9199 8566"/>
              <a:gd name="T25" fmla="*/ T24 w 2501"/>
              <a:gd name="T26" fmla="+- 0 12388 12356"/>
              <a:gd name="T27" fmla="*/ 12388 h 108"/>
              <a:gd name="T28" fmla="+- 0 9342 8566"/>
              <a:gd name="T29" fmla="*/ T28 w 2501"/>
              <a:gd name="T30" fmla="+- 0 12412 12356"/>
              <a:gd name="T31" fmla="*/ 12412 h 108"/>
              <a:gd name="T32" fmla="+- 0 9490 8566"/>
              <a:gd name="T33" fmla="*/ T32 w 2501"/>
              <a:gd name="T34" fmla="+- 0 12411 12356"/>
              <a:gd name="T35" fmla="*/ 12411 h 108"/>
              <a:gd name="T36" fmla="+- 0 9633 8566"/>
              <a:gd name="T37" fmla="*/ T36 w 2501"/>
              <a:gd name="T38" fmla="+- 0 12439 12356"/>
              <a:gd name="T39" fmla="*/ 12439 h 108"/>
              <a:gd name="T40" fmla="+- 0 9747 8566"/>
              <a:gd name="T41" fmla="*/ T40 w 2501"/>
              <a:gd name="T42" fmla="+- 0 12461 12356"/>
              <a:gd name="T43" fmla="*/ 12461 h 108"/>
              <a:gd name="T44" fmla="+- 0 9876 8566"/>
              <a:gd name="T45" fmla="*/ T44 w 2501"/>
              <a:gd name="T46" fmla="+- 0 12476 12356"/>
              <a:gd name="T47" fmla="*/ 12476 h 108"/>
              <a:gd name="T48" fmla="+- 0 9993 8566"/>
              <a:gd name="T49" fmla="*/ T48 w 2501"/>
              <a:gd name="T50" fmla="+- 0 12458 12356"/>
              <a:gd name="T51" fmla="*/ 12458 h 108"/>
              <a:gd name="T52" fmla="+- 0 10120 8566"/>
              <a:gd name="T53" fmla="*/ T52 w 2501"/>
              <a:gd name="T54" fmla="+- 0 12439 12356"/>
              <a:gd name="T55" fmla="*/ 12439 h 108"/>
              <a:gd name="T56" fmla="+- 0 10231 8566"/>
              <a:gd name="T57" fmla="*/ T56 w 2501"/>
              <a:gd name="T58" fmla="+- 0 12439 12356"/>
              <a:gd name="T59" fmla="*/ 12439 h 108"/>
              <a:gd name="T60" fmla="+- 0 10358 8566"/>
              <a:gd name="T61" fmla="*/ T60 w 2501"/>
              <a:gd name="T62" fmla="+- 0 12430 12356"/>
              <a:gd name="T63" fmla="*/ 12430 h 108"/>
              <a:gd name="T64" fmla="+- 0 10459 8566"/>
              <a:gd name="T65" fmla="*/ T64 w 2501"/>
              <a:gd name="T66" fmla="+- 0 12423 12356"/>
              <a:gd name="T67" fmla="*/ 12423 h 108"/>
              <a:gd name="T68" fmla="+- 0 10561 8566"/>
              <a:gd name="T69" fmla="*/ T68 w 2501"/>
              <a:gd name="T70" fmla="+- 0 12410 12356"/>
              <a:gd name="T71" fmla="*/ 12410 h 108"/>
              <a:gd name="T72" fmla="+- 0 10662 8566"/>
              <a:gd name="T73" fmla="*/ T72 w 2501"/>
              <a:gd name="T74" fmla="+- 0 12416 12356"/>
              <a:gd name="T75" fmla="*/ 12416 h 108"/>
              <a:gd name="T76" fmla="+- 0 10770 8566"/>
              <a:gd name="T77" fmla="*/ T76 w 2501"/>
              <a:gd name="T78" fmla="+- 0 12422 12356"/>
              <a:gd name="T79" fmla="*/ 12422 h 108"/>
              <a:gd name="T80" fmla="+- 0 10876 8566"/>
              <a:gd name="T81" fmla="*/ T80 w 2501"/>
              <a:gd name="T82" fmla="+- 0 12432 12356"/>
              <a:gd name="T83" fmla="*/ 12432 h 108"/>
              <a:gd name="T84" fmla="+- 0 10985 8566"/>
              <a:gd name="T85" fmla="*/ T84 w 2501"/>
              <a:gd name="T86" fmla="+- 0 12430 12356"/>
              <a:gd name="T87" fmla="*/ 12430 h 108"/>
              <a:gd name="T88" fmla="+- 0 11012 8566"/>
              <a:gd name="T89" fmla="*/ T88 w 2501"/>
              <a:gd name="T90" fmla="+- 0 12429 12356"/>
              <a:gd name="T91" fmla="*/ 12429 h 108"/>
              <a:gd name="T92" fmla="+- 0 11039 8566"/>
              <a:gd name="T93" fmla="*/ T92 w 2501"/>
              <a:gd name="T94" fmla="+- 0 12427 12356"/>
              <a:gd name="T95" fmla="*/ 12427 h 108"/>
              <a:gd name="T96" fmla="+- 0 11066 8566"/>
              <a:gd name="T97" fmla="*/ T96 w 2501"/>
              <a:gd name="T98" fmla="+- 0 12426 12356"/>
              <a:gd name="T99" fmla="*/ 12426 h 1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501" h="108" extrusionOk="0">
                <a:moveTo>
                  <a:pt x="0" y="18"/>
                </a:moveTo>
                <a:cubicBezTo>
                  <a:pt x="107" y="7"/>
                  <a:pt x="205" y="27"/>
                  <a:pt x="316" y="23"/>
                </a:cubicBezTo>
                <a:cubicBezTo>
                  <a:pt x="411" y="20"/>
                  <a:pt x="540" y="16"/>
                  <a:pt x="633" y="32"/>
                </a:cubicBezTo>
                <a:cubicBezTo>
                  <a:pt x="776" y="56"/>
                  <a:pt x="924" y="55"/>
                  <a:pt x="1067" y="83"/>
                </a:cubicBezTo>
                <a:cubicBezTo>
                  <a:pt x="1181" y="105"/>
                  <a:pt x="1310" y="120"/>
                  <a:pt x="1427" y="102"/>
                </a:cubicBezTo>
                <a:cubicBezTo>
                  <a:pt x="1554" y="83"/>
                  <a:pt x="1665" y="83"/>
                  <a:pt x="1792" y="74"/>
                </a:cubicBezTo>
                <a:cubicBezTo>
                  <a:pt x="1893" y="67"/>
                  <a:pt x="1995" y="54"/>
                  <a:pt x="2096" y="60"/>
                </a:cubicBezTo>
                <a:cubicBezTo>
                  <a:pt x="2204" y="66"/>
                  <a:pt x="2310" y="76"/>
                  <a:pt x="2419" y="74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4" name="Comment 20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5375275"/>
            <a:ext cx="976312" cy="14288"/>
          </a:xfrm>
          <a:custGeom>
            <a:avLst/>
            <a:gdLst>
              <a:gd name="T0" fmla="+- 0 5254 5254"/>
              <a:gd name="T1" fmla="*/ T0 w 2711"/>
              <a:gd name="T2" fmla="+- 0 14947 14933"/>
              <a:gd name="T3" fmla="*/ 14947 h 38"/>
              <a:gd name="T4" fmla="+- 0 5390 5254"/>
              <a:gd name="T5" fmla="*/ T4 w 2711"/>
              <a:gd name="T6" fmla="+- 0 14949 14933"/>
              <a:gd name="T7" fmla="*/ 14949 h 38"/>
              <a:gd name="T8" fmla="+- 0 5522 5254"/>
              <a:gd name="T9" fmla="*/ T8 w 2711"/>
              <a:gd name="T10" fmla="+- 0 14935 14933"/>
              <a:gd name="T11" fmla="*/ 14935 h 38"/>
              <a:gd name="T12" fmla="+- 0 5657 5254"/>
              <a:gd name="T13" fmla="*/ T12 w 2711"/>
              <a:gd name="T14" fmla="+- 0 14933 14933"/>
              <a:gd name="T15" fmla="*/ 14933 h 38"/>
              <a:gd name="T16" fmla="+- 0 5793 5254"/>
              <a:gd name="T17" fmla="*/ T16 w 2711"/>
              <a:gd name="T18" fmla="+- 0 14931 14933"/>
              <a:gd name="T19" fmla="*/ 14931 h 38"/>
              <a:gd name="T20" fmla="+- 0 5931 5254"/>
              <a:gd name="T21" fmla="*/ T20 w 2711"/>
              <a:gd name="T22" fmla="+- 0 14941 14933"/>
              <a:gd name="T23" fmla="*/ 14941 h 38"/>
              <a:gd name="T24" fmla="+- 0 6066 5254"/>
              <a:gd name="T25" fmla="*/ T24 w 2711"/>
              <a:gd name="T26" fmla="+- 0 14942 14933"/>
              <a:gd name="T27" fmla="*/ 14942 h 38"/>
              <a:gd name="T28" fmla="+- 0 6178 5254"/>
              <a:gd name="T29" fmla="*/ T28 w 2711"/>
              <a:gd name="T30" fmla="+- 0 14943 14933"/>
              <a:gd name="T31" fmla="*/ 14943 h 38"/>
              <a:gd name="T32" fmla="+- 0 6289 5254"/>
              <a:gd name="T33" fmla="*/ T32 w 2711"/>
              <a:gd name="T34" fmla="+- 0 14951 14933"/>
              <a:gd name="T35" fmla="*/ 14951 h 38"/>
              <a:gd name="T36" fmla="+- 0 6401 5254"/>
              <a:gd name="T37" fmla="*/ T36 w 2711"/>
              <a:gd name="T38" fmla="+- 0 14952 14933"/>
              <a:gd name="T39" fmla="*/ 14952 h 38"/>
              <a:gd name="T40" fmla="+- 0 6506 5254"/>
              <a:gd name="T41" fmla="*/ T40 w 2711"/>
              <a:gd name="T42" fmla="+- 0 14953 14933"/>
              <a:gd name="T43" fmla="*/ 14953 h 38"/>
              <a:gd name="T44" fmla="+- 0 6613 5254"/>
              <a:gd name="T45" fmla="*/ T44 w 2711"/>
              <a:gd name="T46" fmla="+- 0 14955 14933"/>
              <a:gd name="T47" fmla="*/ 14955 h 38"/>
              <a:gd name="T48" fmla="+- 0 6718 5254"/>
              <a:gd name="T49" fmla="*/ T48 w 2711"/>
              <a:gd name="T50" fmla="+- 0 14961 14933"/>
              <a:gd name="T51" fmla="*/ 14961 h 38"/>
              <a:gd name="T52" fmla="+- 0 6830 5254"/>
              <a:gd name="T53" fmla="*/ T52 w 2711"/>
              <a:gd name="T54" fmla="+- 0 14967 14933"/>
              <a:gd name="T55" fmla="*/ 14967 h 38"/>
              <a:gd name="T56" fmla="+- 0 6938 5254"/>
              <a:gd name="T57" fmla="*/ T56 w 2711"/>
              <a:gd name="T58" fmla="+- 0 14950 14933"/>
              <a:gd name="T59" fmla="*/ 14950 h 38"/>
              <a:gd name="T60" fmla="+- 0 7052 5254"/>
              <a:gd name="T61" fmla="*/ T60 w 2711"/>
              <a:gd name="T62" fmla="+- 0 14952 14933"/>
              <a:gd name="T63" fmla="*/ 14952 h 38"/>
              <a:gd name="T64" fmla="+- 0 7159 5254"/>
              <a:gd name="T65" fmla="*/ T64 w 2711"/>
              <a:gd name="T66" fmla="+- 0 14953 14933"/>
              <a:gd name="T67" fmla="*/ 14953 h 38"/>
              <a:gd name="T68" fmla="+- 0 7276 5254"/>
              <a:gd name="T69" fmla="*/ T68 w 2711"/>
              <a:gd name="T70" fmla="+- 0 14930 14933"/>
              <a:gd name="T71" fmla="*/ 14930 h 38"/>
              <a:gd name="T72" fmla="+- 0 7381 5254"/>
              <a:gd name="T73" fmla="*/ T72 w 2711"/>
              <a:gd name="T74" fmla="+- 0 14938 14933"/>
              <a:gd name="T75" fmla="*/ 14938 h 38"/>
              <a:gd name="T76" fmla="+- 0 7493 5254"/>
              <a:gd name="T77" fmla="*/ T76 w 2711"/>
              <a:gd name="T78" fmla="+- 0 14946 14933"/>
              <a:gd name="T79" fmla="*/ 14946 h 38"/>
              <a:gd name="T80" fmla="+- 0 7608 5254"/>
              <a:gd name="T81" fmla="*/ T80 w 2711"/>
              <a:gd name="T82" fmla="+- 0 14966 14933"/>
              <a:gd name="T83" fmla="*/ 14966 h 38"/>
              <a:gd name="T84" fmla="+- 0 7722 5254"/>
              <a:gd name="T85" fmla="*/ T84 w 2711"/>
              <a:gd name="T86" fmla="+- 0 14952 14933"/>
              <a:gd name="T87" fmla="*/ 14952 h 38"/>
              <a:gd name="T88" fmla="+- 0 7809 5254"/>
              <a:gd name="T89" fmla="*/ T88 w 2711"/>
              <a:gd name="T90" fmla="+- 0 14941 14933"/>
              <a:gd name="T91" fmla="*/ 14941 h 38"/>
              <a:gd name="T92" fmla="+- 0 7875 5254"/>
              <a:gd name="T93" fmla="*/ T92 w 2711"/>
              <a:gd name="T94" fmla="+- 0 14934 14933"/>
              <a:gd name="T95" fmla="*/ 14934 h 38"/>
              <a:gd name="T96" fmla="+- 0 7964 5254"/>
              <a:gd name="T97" fmla="*/ T96 w 2711"/>
              <a:gd name="T98" fmla="+- 0 14942 14933"/>
              <a:gd name="T99" fmla="*/ 14942 h 3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711" h="38" extrusionOk="0">
                <a:moveTo>
                  <a:pt x="0" y="14"/>
                </a:moveTo>
                <a:cubicBezTo>
                  <a:pt x="136" y="16"/>
                  <a:pt x="268" y="2"/>
                  <a:pt x="403" y="0"/>
                </a:cubicBezTo>
                <a:cubicBezTo>
                  <a:pt x="539" y="-2"/>
                  <a:pt x="677" y="8"/>
                  <a:pt x="812" y="9"/>
                </a:cubicBezTo>
                <a:cubicBezTo>
                  <a:pt x="924" y="10"/>
                  <a:pt x="1035" y="18"/>
                  <a:pt x="1147" y="19"/>
                </a:cubicBezTo>
                <a:cubicBezTo>
                  <a:pt x="1252" y="20"/>
                  <a:pt x="1359" y="22"/>
                  <a:pt x="1464" y="28"/>
                </a:cubicBezTo>
                <a:cubicBezTo>
                  <a:pt x="1576" y="34"/>
                  <a:pt x="1684" y="17"/>
                  <a:pt x="1798" y="19"/>
                </a:cubicBezTo>
                <a:cubicBezTo>
                  <a:pt x="1905" y="20"/>
                  <a:pt x="2022" y="-3"/>
                  <a:pt x="2127" y="5"/>
                </a:cubicBezTo>
                <a:cubicBezTo>
                  <a:pt x="2239" y="13"/>
                  <a:pt x="2354" y="33"/>
                  <a:pt x="2468" y="19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5" name="Comment 21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905000" y="5470525"/>
            <a:ext cx="674688" cy="50800"/>
          </a:xfrm>
          <a:custGeom>
            <a:avLst/>
            <a:gdLst>
              <a:gd name="T0" fmla="+- 0 5291 5291"/>
              <a:gd name="T1" fmla="*/ T0 w 1874"/>
              <a:gd name="T2" fmla="+- 0 15314 15198"/>
              <a:gd name="T3" fmla="*/ 15314 h 141"/>
              <a:gd name="T4" fmla="+- 0 5412 5291"/>
              <a:gd name="T5" fmla="*/ T4 w 1874"/>
              <a:gd name="T6" fmla="+- 0 15268 15198"/>
              <a:gd name="T7" fmla="*/ 15268 h 141"/>
              <a:gd name="T8" fmla="+- 0 5530 5291"/>
              <a:gd name="T9" fmla="*/ T8 w 1874"/>
              <a:gd name="T10" fmla="+- 0 15225 15198"/>
              <a:gd name="T11" fmla="*/ 15225 h 141"/>
              <a:gd name="T12" fmla="+- 0 5657 5291"/>
              <a:gd name="T13" fmla="*/ T12 w 1874"/>
              <a:gd name="T14" fmla="+- 0 15203 15198"/>
              <a:gd name="T15" fmla="*/ 15203 h 141"/>
              <a:gd name="T16" fmla="+- 0 5766 5291"/>
              <a:gd name="T17" fmla="*/ T16 w 1874"/>
              <a:gd name="T18" fmla="+- 0 15184 15198"/>
              <a:gd name="T19" fmla="*/ 15184 h 141"/>
              <a:gd name="T20" fmla="+- 0 5899 5291"/>
              <a:gd name="T21" fmla="*/ T20 w 1874"/>
              <a:gd name="T22" fmla="+- 0 15226 15198"/>
              <a:gd name="T23" fmla="*/ 15226 h 141"/>
              <a:gd name="T24" fmla="+- 0 6010 5291"/>
              <a:gd name="T25" fmla="*/ T24 w 1874"/>
              <a:gd name="T26" fmla="+- 0 15235 15198"/>
              <a:gd name="T27" fmla="*/ 15235 h 141"/>
              <a:gd name="T28" fmla="+- 0 6118 5291"/>
              <a:gd name="T29" fmla="*/ T28 w 1874"/>
              <a:gd name="T30" fmla="+- 0 15244 15198"/>
              <a:gd name="T31" fmla="*/ 15244 h 141"/>
              <a:gd name="T32" fmla="+- 0 6212 5291"/>
              <a:gd name="T33" fmla="*/ T32 w 1874"/>
              <a:gd name="T34" fmla="+- 0 15287 15198"/>
              <a:gd name="T35" fmla="*/ 15287 h 141"/>
              <a:gd name="T36" fmla="+- 0 6321 5291"/>
              <a:gd name="T37" fmla="*/ T36 w 1874"/>
              <a:gd name="T38" fmla="+- 0 15296 15198"/>
              <a:gd name="T39" fmla="*/ 15296 h 141"/>
              <a:gd name="T40" fmla="+- 0 6428 5291"/>
              <a:gd name="T41" fmla="*/ T40 w 1874"/>
              <a:gd name="T42" fmla="+- 0 15304 15198"/>
              <a:gd name="T43" fmla="*/ 15304 h 141"/>
              <a:gd name="T44" fmla="+- 0 6536 5291"/>
              <a:gd name="T45" fmla="*/ T44 w 1874"/>
              <a:gd name="T46" fmla="+- 0 15305 15198"/>
              <a:gd name="T47" fmla="*/ 15305 h 141"/>
              <a:gd name="T48" fmla="+- 0 6643 5291"/>
              <a:gd name="T49" fmla="*/ T48 w 1874"/>
              <a:gd name="T50" fmla="+- 0 15310 15198"/>
              <a:gd name="T51" fmla="*/ 15310 h 141"/>
              <a:gd name="T52" fmla="+- 0 6753 5291"/>
              <a:gd name="T53" fmla="*/ T52 w 1874"/>
              <a:gd name="T54" fmla="+- 0 15315 15198"/>
              <a:gd name="T55" fmla="*/ 15315 h 141"/>
              <a:gd name="T56" fmla="+- 0 6835 5291"/>
              <a:gd name="T57" fmla="*/ T56 w 1874"/>
              <a:gd name="T58" fmla="+- 0 15331 15198"/>
              <a:gd name="T59" fmla="*/ 15331 h 141"/>
              <a:gd name="T60" fmla="+- 0 6947 5291"/>
              <a:gd name="T61" fmla="*/ T60 w 1874"/>
              <a:gd name="T62" fmla="+- 0 15319 15198"/>
              <a:gd name="T63" fmla="*/ 15319 h 141"/>
              <a:gd name="T64" fmla="+- 0 7020 5291"/>
              <a:gd name="T65" fmla="*/ T64 w 1874"/>
              <a:gd name="T66" fmla="+- 0 15311 15198"/>
              <a:gd name="T67" fmla="*/ 15311 h 141"/>
              <a:gd name="T68" fmla="+- 0 7091 5291"/>
              <a:gd name="T69" fmla="*/ T68 w 1874"/>
              <a:gd name="T70" fmla="+- 0 15302 15198"/>
              <a:gd name="T71" fmla="*/ 15302 h 141"/>
              <a:gd name="T72" fmla="+- 0 7164 5291"/>
              <a:gd name="T73" fmla="*/ T72 w 1874"/>
              <a:gd name="T74" fmla="+- 0 15296 15198"/>
              <a:gd name="T75" fmla="*/ 15296 h 14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</a:cxnLst>
            <a:rect l="0" t="0" r="r" b="b"/>
            <a:pathLst>
              <a:path w="1874" h="141" extrusionOk="0">
                <a:moveTo>
                  <a:pt x="0" y="116"/>
                </a:moveTo>
                <a:cubicBezTo>
                  <a:pt x="121" y="70"/>
                  <a:pt x="239" y="27"/>
                  <a:pt x="366" y="5"/>
                </a:cubicBezTo>
                <a:cubicBezTo>
                  <a:pt x="475" y="-14"/>
                  <a:pt x="608" y="28"/>
                  <a:pt x="719" y="37"/>
                </a:cubicBezTo>
                <a:cubicBezTo>
                  <a:pt x="827" y="46"/>
                  <a:pt x="921" y="89"/>
                  <a:pt x="1030" y="98"/>
                </a:cubicBezTo>
                <a:cubicBezTo>
                  <a:pt x="1137" y="106"/>
                  <a:pt x="1245" y="107"/>
                  <a:pt x="1352" y="112"/>
                </a:cubicBezTo>
                <a:cubicBezTo>
                  <a:pt x="1462" y="117"/>
                  <a:pt x="1544" y="133"/>
                  <a:pt x="1656" y="121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6" name="Comment 22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78013" y="5157788"/>
            <a:ext cx="1060450" cy="26987"/>
          </a:xfrm>
          <a:custGeom>
            <a:avLst/>
            <a:gdLst>
              <a:gd name="T0" fmla="+- 0 5216 5216"/>
              <a:gd name="T1" fmla="*/ T0 w 2948"/>
              <a:gd name="T2" fmla="+- 0 14384 14328"/>
              <a:gd name="T3" fmla="*/ 14384 h 76"/>
              <a:gd name="T4" fmla="+- 0 5342 5216"/>
              <a:gd name="T5" fmla="*/ T4 w 2948"/>
              <a:gd name="T6" fmla="+- 0 14395 14328"/>
              <a:gd name="T7" fmla="*/ 14395 h 76"/>
              <a:gd name="T8" fmla="+- 0 5470 5216"/>
              <a:gd name="T9" fmla="*/ T8 w 2948"/>
              <a:gd name="T10" fmla="+- 0 14403 14328"/>
              <a:gd name="T11" fmla="*/ 14403 h 76"/>
              <a:gd name="T12" fmla="+- 0 5595 5216"/>
              <a:gd name="T13" fmla="*/ T12 w 2948"/>
              <a:gd name="T14" fmla="+- 0 14403 14328"/>
              <a:gd name="T15" fmla="*/ 14403 h 76"/>
              <a:gd name="T16" fmla="+- 0 5705 5216"/>
              <a:gd name="T17" fmla="*/ T16 w 2948"/>
              <a:gd name="T18" fmla="+- 0 14403 14328"/>
              <a:gd name="T19" fmla="*/ 14403 h 76"/>
              <a:gd name="T20" fmla="+- 0 5815 5216"/>
              <a:gd name="T21" fmla="*/ T20 w 2948"/>
              <a:gd name="T22" fmla="+- 0 14388 14328"/>
              <a:gd name="T23" fmla="*/ 14388 h 76"/>
              <a:gd name="T24" fmla="+- 0 5924 5216"/>
              <a:gd name="T25" fmla="*/ T24 w 2948"/>
              <a:gd name="T26" fmla="+- 0 14384 14328"/>
              <a:gd name="T27" fmla="*/ 14384 h 76"/>
              <a:gd name="T28" fmla="+- 0 6046 5216"/>
              <a:gd name="T29" fmla="*/ T28 w 2948"/>
              <a:gd name="T30" fmla="+- 0 14379 14328"/>
              <a:gd name="T31" fmla="*/ 14379 h 76"/>
              <a:gd name="T32" fmla="+- 0 6169 5216"/>
              <a:gd name="T33" fmla="*/ T32 w 2948"/>
              <a:gd name="T34" fmla="+- 0 14400 14328"/>
              <a:gd name="T35" fmla="*/ 14400 h 76"/>
              <a:gd name="T36" fmla="+- 0 6290 5216"/>
              <a:gd name="T37" fmla="*/ T36 w 2948"/>
              <a:gd name="T38" fmla="+- 0 14393 14328"/>
              <a:gd name="T39" fmla="*/ 14393 h 76"/>
              <a:gd name="T40" fmla="+- 0 6404 5216"/>
              <a:gd name="T41" fmla="*/ T40 w 2948"/>
              <a:gd name="T42" fmla="+- 0 14387 14328"/>
              <a:gd name="T43" fmla="*/ 14387 h 76"/>
              <a:gd name="T44" fmla="+- 0 6517 5216"/>
              <a:gd name="T45" fmla="*/ T44 w 2948"/>
              <a:gd name="T46" fmla="+- 0 14374 14328"/>
              <a:gd name="T47" fmla="*/ 14374 h 76"/>
              <a:gd name="T48" fmla="+- 0 6631 5216"/>
              <a:gd name="T49" fmla="*/ T48 w 2948"/>
              <a:gd name="T50" fmla="+- 0 14370 14328"/>
              <a:gd name="T51" fmla="*/ 14370 h 76"/>
              <a:gd name="T52" fmla="+- 0 6756 5216"/>
              <a:gd name="T53" fmla="*/ T52 w 2948"/>
              <a:gd name="T54" fmla="+- 0 14365 14328"/>
              <a:gd name="T55" fmla="*/ 14365 h 76"/>
              <a:gd name="T56" fmla="+- 0 6879 5216"/>
              <a:gd name="T57" fmla="*/ T56 w 2948"/>
              <a:gd name="T58" fmla="+- 0 14378 14328"/>
              <a:gd name="T59" fmla="*/ 14378 h 76"/>
              <a:gd name="T60" fmla="+- 0 7003 5216"/>
              <a:gd name="T61" fmla="*/ T60 w 2948"/>
              <a:gd name="T62" fmla="+- 0 14370 14328"/>
              <a:gd name="T63" fmla="*/ 14370 h 76"/>
              <a:gd name="T64" fmla="+- 0 7118 5216"/>
              <a:gd name="T65" fmla="*/ T64 w 2948"/>
              <a:gd name="T66" fmla="+- 0 14363 14328"/>
              <a:gd name="T67" fmla="*/ 14363 h 76"/>
              <a:gd name="T68" fmla="+- 0 7229 5216"/>
              <a:gd name="T69" fmla="*/ T68 w 2948"/>
              <a:gd name="T70" fmla="+- 0 14372 14328"/>
              <a:gd name="T71" fmla="*/ 14372 h 76"/>
              <a:gd name="T72" fmla="+- 0 7344 5216"/>
              <a:gd name="T73" fmla="*/ T72 w 2948"/>
              <a:gd name="T74" fmla="+- 0 14361 14328"/>
              <a:gd name="T75" fmla="*/ 14361 h 76"/>
              <a:gd name="T76" fmla="+- 0 7482 5216"/>
              <a:gd name="T77" fmla="*/ T76 w 2948"/>
              <a:gd name="T78" fmla="+- 0 14347 14328"/>
              <a:gd name="T79" fmla="*/ 14347 h 76"/>
              <a:gd name="T80" fmla="+- 0 7640 5216"/>
              <a:gd name="T81" fmla="*/ T80 w 2948"/>
              <a:gd name="T82" fmla="+- 0 14319 14328"/>
              <a:gd name="T83" fmla="*/ 14319 h 76"/>
              <a:gd name="T84" fmla="+- 0 7778 5216"/>
              <a:gd name="T85" fmla="*/ T84 w 2948"/>
              <a:gd name="T86" fmla="+- 0 14328 14328"/>
              <a:gd name="T87" fmla="*/ 14328 h 76"/>
              <a:gd name="T88" fmla="+- 0 7884 5216"/>
              <a:gd name="T89" fmla="*/ T88 w 2948"/>
              <a:gd name="T90" fmla="+- 0 14335 14328"/>
              <a:gd name="T91" fmla="*/ 14335 h 76"/>
              <a:gd name="T92" fmla="+- 0 7989 5216"/>
              <a:gd name="T93" fmla="*/ T92 w 2948"/>
              <a:gd name="T94" fmla="+- 0 14327 14328"/>
              <a:gd name="T95" fmla="*/ 14327 h 76"/>
              <a:gd name="T96" fmla="+- 0 8095 5216"/>
              <a:gd name="T97" fmla="*/ T96 w 2948"/>
              <a:gd name="T98" fmla="+- 0 14333 14328"/>
              <a:gd name="T99" fmla="*/ 14333 h 76"/>
              <a:gd name="T100" fmla="+- 0 8118 5216"/>
              <a:gd name="T101" fmla="*/ T100 w 2948"/>
              <a:gd name="T102" fmla="+- 0 14336 14328"/>
              <a:gd name="T103" fmla="*/ 14336 h 76"/>
              <a:gd name="T104" fmla="+- 0 8140 5216"/>
              <a:gd name="T105" fmla="*/ T104 w 2948"/>
              <a:gd name="T106" fmla="+- 0 14339 14328"/>
              <a:gd name="T107" fmla="*/ 14339 h 76"/>
              <a:gd name="T108" fmla="+- 0 8163 5216"/>
              <a:gd name="T109" fmla="*/ T108 w 2948"/>
              <a:gd name="T110" fmla="+- 0 14342 14328"/>
              <a:gd name="T111" fmla="*/ 14342 h 7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</a:cxnLst>
            <a:rect l="0" t="0" r="r" b="b"/>
            <a:pathLst>
              <a:path w="2948" h="76" extrusionOk="0">
                <a:moveTo>
                  <a:pt x="0" y="56"/>
                </a:moveTo>
                <a:cubicBezTo>
                  <a:pt x="126" y="67"/>
                  <a:pt x="254" y="75"/>
                  <a:pt x="379" y="75"/>
                </a:cubicBezTo>
                <a:cubicBezTo>
                  <a:pt x="489" y="75"/>
                  <a:pt x="599" y="60"/>
                  <a:pt x="708" y="56"/>
                </a:cubicBezTo>
                <a:cubicBezTo>
                  <a:pt x="830" y="51"/>
                  <a:pt x="953" y="72"/>
                  <a:pt x="1074" y="65"/>
                </a:cubicBezTo>
                <a:cubicBezTo>
                  <a:pt x="1188" y="59"/>
                  <a:pt x="1301" y="46"/>
                  <a:pt x="1415" y="42"/>
                </a:cubicBezTo>
                <a:cubicBezTo>
                  <a:pt x="1540" y="37"/>
                  <a:pt x="1663" y="50"/>
                  <a:pt x="1787" y="42"/>
                </a:cubicBezTo>
                <a:cubicBezTo>
                  <a:pt x="1902" y="35"/>
                  <a:pt x="2013" y="44"/>
                  <a:pt x="2128" y="33"/>
                </a:cubicBezTo>
                <a:cubicBezTo>
                  <a:pt x="2266" y="19"/>
                  <a:pt x="2424" y="-9"/>
                  <a:pt x="2562" y="0"/>
                </a:cubicBezTo>
                <a:cubicBezTo>
                  <a:pt x="2668" y="7"/>
                  <a:pt x="2773" y="-1"/>
                  <a:pt x="2879" y="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7" name="Comment 23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3888" y="5268913"/>
            <a:ext cx="388937" cy="31750"/>
          </a:xfrm>
          <a:custGeom>
            <a:avLst/>
            <a:gdLst>
              <a:gd name="T0" fmla="+- 0 5477 5260"/>
              <a:gd name="T1" fmla="*/ T0 w 1080"/>
              <a:gd name="T2" fmla="+- 0 14635 14635"/>
              <a:gd name="T3" fmla="*/ 14635 h 90"/>
              <a:gd name="T4" fmla="+- 0 5595 5260"/>
              <a:gd name="T5" fmla="*/ T4 w 1080"/>
              <a:gd name="T6" fmla="+- 0 14667 14635"/>
              <a:gd name="T7" fmla="*/ 14667 h 90"/>
              <a:gd name="T8" fmla="+- 0 5696 5260"/>
              <a:gd name="T9" fmla="*/ T8 w 1080"/>
              <a:gd name="T10" fmla="+- 0 14678 14635"/>
              <a:gd name="T11" fmla="*/ 14678 h 90"/>
              <a:gd name="T12" fmla="+- 0 5818 5260"/>
              <a:gd name="T13" fmla="*/ T12 w 1080"/>
              <a:gd name="T14" fmla="+- 0 14682 14635"/>
              <a:gd name="T15" fmla="*/ 14682 h 90"/>
              <a:gd name="T16" fmla="+- 0 5922 5260"/>
              <a:gd name="T17" fmla="*/ T16 w 1080"/>
              <a:gd name="T18" fmla="+- 0 14685 14635"/>
              <a:gd name="T19" fmla="*/ 14685 h 90"/>
              <a:gd name="T20" fmla="+- 0 6014 5260"/>
              <a:gd name="T21" fmla="*/ T20 w 1080"/>
              <a:gd name="T22" fmla="+- 0 14713 14635"/>
              <a:gd name="T23" fmla="*/ 14713 h 90"/>
              <a:gd name="T24" fmla="+- 0 6116 5260"/>
              <a:gd name="T25" fmla="*/ T24 w 1080"/>
              <a:gd name="T26" fmla="+- 0 14719 14635"/>
              <a:gd name="T27" fmla="*/ 14719 h 90"/>
              <a:gd name="T28" fmla="+- 0 6190 5260"/>
              <a:gd name="T29" fmla="*/ T28 w 1080"/>
              <a:gd name="T30" fmla="+- 0 14723 14635"/>
              <a:gd name="T31" fmla="*/ 14723 h 90"/>
              <a:gd name="T32" fmla="+- 0 6265 5260"/>
              <a:gd name="T33" fmla="*/ T32 w 1080"/>
              <a:gd name="T34" fmla="+- 0 14714 14635"/>
              <a:gd name="T35" fmla="*/ 14714 h 90"/>
              <a:gd name="T36" fmla="+- 0 6339 5260"/>
              <a:gd name="T37" fmla="*/ T36 w 1080"/>
              <a:gd name="T38" fmla="+- 0 14710 14635"/>
              <a:gd name="T39" fmla="*/ 14710 h 90"/>
              <a:gd name="T40" fmla="+- 0 6218 5260"/>
              <a:gd name="T41" fmla="*/ T40 w 1080"/>
              <a:gd name="T42" fmla="+- 0 14656 14635"/>
              <a:gd name="T43" fmla="*/ 14656 h 90"/>
              <a:gd name="T44" fmla="+- 0 6138 5260"/>
              <a:gd name="T45" fmla="*/ T44 w 1080"/>
              <a:gd name="T46" fmla="+- 0 14656 14635"/>
              <a:gd name="T47" fmla="*/ 14656 h 90"/>
              <a:gd name="T48" fmla="+- 0 6004 5260"/>
              <a:gd name="T49" fmla="*/ T48 w 1080"/>
              <a:gd name="T50" fmla="+- 0 14668 14635"/>
              <a:gd name="T51" fmla="*/ 14668 h 90"/>
              <a:gd name="T52" fmla="+- 0 5893 5260"/>
              <a:gd name="T53" fmla="*/ T52 w 1080"/>
              <a:gd name="T54" fmla="+- 0 14678 14635"/>
              <a:gd name="T55" fmla="*/ 14678 h 90"/>
              <a:gd name="T56" fmla="+- 0 5794 5260"/>
              <a:gd name="T57" fmla="*/ T56 w 1080"/>
              <a:gd name="T58" fmla="+- 0 14723 14635"/>
              <a:gd name="T59" fmla="*/ 14723 h 90"/>
              <a:gd name="T60" fmla="+- 0 5682 5260"/>
              <a:gd name="T61" fmla="*/ T60 w 1080"/>
              <a:gd name="T62" fmla="+- 0 14724 14635"/>
              <a:gd name="T63" fmla="*/ 14724 h 90"/>
              <a:gd name="T64" fmla="+- 0 5556 5260"/>
              <a:gd name="T65" fmla="*/ T64 w 1080"/>
              <a:gd name="T66" fmla="+- 0 14725 14635"/>
              <a:gd name="T67" fmla="*/ 14725 h 90"/>
              <a:gd name="T68" fmla="+- 0 5456 5260"/>
              <a:gd name="T69" fmla="*/ T68 w 1080"/>
              <a:gd name="T70" fmla="+- 0 14692 14635"/>
              <a:gd name="T71" fmla="*/ 14692 h 90"/>
              <a:gd name="T72" fmla="+- 0 5334 5260"/>
              <a:gd name="T73" fmla="*/ T72 w 1080"/>
              <a:gd name="T74" fmla="+- 0 14677 14635"/>
              <a:gd name="T75" fmla="*/ 14677 h 90"/>
              <a:gd name="T76" fmla="+- 0 5309 5260"/>
              <a:gd name="T77" fmla="*/ T76 w 1080"/>
              <a:gd name="T78" fmla="+- 0 14675 14635"/>
              <a:gd name="T79" fmla="*/ 14675 h 90"/>
              <a:gd name="T80" fmla="+- 0 5285 5260"/>
              <a:gd name="T81" fmla="*/ T80 w 1080"/>
              <a:gd name="T82" fmla="+- 0 14674 14635"/>
              <a:gd name="T83" fmla="*/ 14674 h 90"/>
              <a:gd name="T84" fmla="+- 0 5260 5260"/>
              <a:gd name="T85" fmla="*/ T84 w 1080"/>
              <a:gd name="T86" fmla="+- 0 14672 14635"/>
              <a:gd name="T87" fmla="*/ 14672 h 9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1080" h="90" extrusionOk="0">
                <a:moveTo>
                  <a:pt x="217" y="0"/>
                </a:moveTo>
                <a:cubicBezTo>
                  <a:pt x="335" y="32"/>
                  <a:pt x="436" y="43"/>
                  <a:pt x="558" y="47"/>
                </a:cubicBezTo>
                <a:cubicBezTo>
                  <a:pt x="662" y="50"/>
                  <a:pt x="754" y="78"/>
                  <a:pt x="856" y="84"/>
                </a:cubicBezTo>
                <a:cubicBezTo>
                  <a:pt x="930" y="88"/>
                  <a:pt x="1005" y="79"/>
                  <a:pt x="1079" y="75"/>
                </a:cubicBezTo>
                <a:cubicBezTo>
                  <a:pt x="958" y="21"/>
                  <a:pt x="878" y="21"/>
                  <a:pt x="744" y="33"/>
                </a:cubicBezTo>
                <a:cubicBezTo>
                  <a:pt x="633" y="43"/>
                  <a:pt x="534" y="88"/>
                  <a:pt x="422" y="89"/>
                </a:cubicBezTo>
                <a:cubicBezTo>
                  <a:pt x="296" y="90"/>
                  <a:pt x="196" y="57"/>
                  <a:pt x="74" y="42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4" name="Ink 7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84363" y="3063875"/>
            <a:ext cx="871537" cy="38100"/>
          </a:xfrm>
          <a:custGeom>
            <a:avLst/>
            <a:gdLst>
              <a:gd name="T0" fmla="+- 0 5235 5235"/>
              <a:gd name="T1" fmla="*/ T0 w 2420"/>
              <a:gd name="T2" fmla="+- 0 8532 8509"/>
              <a:gd name="T3" fmla="*/ 8532 h 108"/>
              <a:gd name="T4" fmla="+- 0 5332 5235"/>
              <a:gd name="T5" fmla="*/ T4 w 2420"/>
              <a:gd name="T6" fmla="+- 0 8514 8509"/>
              <a:gd name="T7" fmla="*/ 8514 h 108"/>
              <a:gd name="T8" fmla="+- 0 5459 5235"/>
              <a:gd name="T9" fmla="*/ T8 w 2420"/>
              <a:gd name="T10" fmla="+- 0 8499 8509"/>
              <a:gd name="T11" fmla="*/ 8499 h 108"/>
              <a:gd name="T12" fmla="+- 0 5558 5235"/>
              <a:gd name="T13" fmla="*/ T12 w 2420"/>
              <a:gd name="T14" fmla="+- 0 8513 8509"/>
              <a:gd name="T15" fmla="*/ 8513 h 108"/>
              <a:gd name="T16" fmla="+- 0 5664 5235"/>
              <a:gd name="T17" fmla="*/ T16 w 2420"/>
              <a:gd name="T18" fmla="+- 0 8528 8509"/>
              <a:gd name="T19" fmla="*/ 8528 h 108"/>
              <a:gd name="T20" fmla="+- 0 5752 5235"/>
              <a:gd name="T21" fmla="*/ T20 w 2420"/>
              <a:gd name="T22" fmla="+- 0 8564 8509"/>
              <a:gd name="T23" fmla="*/ 8564 h 108"/>
              <a:gd name="T24" fmla="+- 0 5862 5235"/>
              <a:gd name="T25" fmla="*/ T24 w 2420"/>
              <a:gd name="T26" fmla="+- 0 8569 8509"/>
              <a:gd name="T27" fmla="*/ 8569 h 108"/>
              <a:gd name="T28" fmla="+- 0 5963 5235"/>
              <a:gd name="T29" fmla="*/ T28 w 2420"/>
              <a:gd name="T30" fmla="+- 0 8573 8509"/>
              <a:gd name="T31" fmla="*/ 8573 h 108"/>
              <a:gd name="T32" fmla="+- 0 6072 5235"/>
              <a:gd name="T33" fmla="*/ T32 w 2420"/>
              <a:gd name="T34" fmla="+- 0 8594 8509"/>
              <a:gd name="T35" fmla="*/ 8594 h 108"/>
              <a:gd name="T36" fmla="+- 0 6172 5235"/>
              <a:gd name="T37" fmla="*/ T36 w 2420"/>
              <a:gd name="T38" fmla="+- 0 8588 8509"/>
              <a:gd name="T39" fmla="*/ 8588 h 108"/>
              <a:gd name="T40" fmla="+- 0 6285 5235"/>
              <a:gd name="T41" fmla="*/ T40 w 2420"/>
              <a:gd name="T42" fmla="+- 0 8581 8509"/>
              <a:gd name="T43" fmla="*/ 8581 h 108"/>
              <a:gd name="T44" fmla="+- 0 6399 5235"/>
              <a:gd name="T45" fmla="*/ T44 w 2420"/>
              <a:gd name="T46" fmla="+- 0 8576 8509"/>
              <a:gd name="T47" fmla="*/ 8576 h 108"/>
              <a:gd name="T48" fmla="+- 0 6513 5235"/>
              <a:gd name="T49" fmla="*/ T48 w 2420"/>
              <a:gd name="T50" fmla="+- 0 8569 8509"/>
              <a:gd name="T51" fmla="*/ 8569 h 108"/>
              <a:gd name="T52" fmla="+- 0 6614 5235"/>
              <a:gd name="T53" fmla="*/ T52 w 2420"/>
              <a:gd name="T54" fmla="+- 0 8563 8509"/>
              <a:gd name="T55" fmla="*/ 8563 h 108"/>
              <a:gd name="T56" fmla="+- 0 6711 5235"/>
              <a:gd name="T57" fmla="*/ T56 w 2420"/>
              <a:gd name="T58" fmla="+- 0 8546 8509"/>
              <a:gd name="T59" fmla="*/ 8546 h 108"/>
              <a:gd name="T60" fmla="+- 0 6811 5235"/>
              <a:gd name="T61" fmla="*/ T60 w 2420"/>
              <a:gd name="T62" fmla="+- 0 8550 8509"/>
              <a:gd name="T63" fmla="*/ 8550 h 108"/>
              <a:gd name="T64" fmla="+- 0 6919 5235"/>
              <a:gd name="T65" fmla="*/ T64 w 2420"/>
              <a:gd name="T66" fmla="+- 0 8554 8509"/>
              <a:gd name="T67" fmla="*/ 8554 h 108"/>
              <a:gd name="T68" fmla="+- 0 7026 5235"/>
              <a:gd name="T69" fmla="*/ T68 w 2420"/>
              <a:gd name="T70" fmla="+- 0 8545 8509"/>
              <a:gd name="T71" fmla="*/ 8545 h 108"/>
              <a:gd name="T72" fmla="+- 0 7133 5235"/>
              <a:gd name="T73" fmla="*/ T72 w 2420"/>
              <a:gd name="T74" fmla="+- 0 8555 8509"/>
              <a:gd name="T75" fmla="*/ 8555 h 108"/>
              <a:gd name="T76" fmla="+- 0 7228 5235"/>
              <a:gd name="T77" fmla="*/ T76 w 2420"/>
              <a:gd name="T78" fmla="+- 0 8563 8509"/>
              <a:gd name="T79" fmla="*/ 8563 h 108"/>
              <a:gd name="T80" fmla="+- 0 7332 5235"/>
              <a:gd name="T81" fmla="*/ T80 w 2420"/>
              <a:gd name="T82" fmla="+- 0 8549 8509"/>
              <a:gd name="T83" fmla="*/ 8549 h 108"/>
              <a:gd name="T84" fmla="+- 0 7425 5235"/>
              <a:gd name="T85" fmla="*/ T84 w 2420"/>
              <a:gd name="T86" fmla="+- 0 8574 8509"/>
              <a:gd name="T87" fmla="*/ 8574 h 108"/>
              <a:gd name="T88" fmla="+- 0 7504 5235"/>
              <a:gd name="T89" fmla="*/ T88 w 2420"/>
              <a:gd name="T90" fmla="+- 0 8595 8509"/>
              <a:gd name="T91" fmla="*/ 8595 h 108"/>
              <a:gd name="T92" fmla="+- 0 7571 5235"/>
              <a:gd name="T93" fmla="*/ T92 w 2420"/>
              <a:gd name="T94" fmla="+- 0 8605 8509"/>
              <a:gd name="T95" fmla="*/ 8605 h 108"/>
              <a:gd name="T96" fmla="+- 0 7654 5235"/>
              <a:gd name="T97" fmla="*/ T96 w 2420"/>
              <a:gd name="T98" fmla="+- 0 8616 8509"/>
              <a:gd name="T99" fmla="*/ 8616 h 1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420" h="108" extrusionOk="0">
                <a:moveTo>
                  <a:pt x="0" y="23"/>
                </a:moveTo>
                <a:cubicBezTo>
                  <a:pt x="97" y="5"/>
                  <a:pt x="224" y="-10"/>
                  <a:pt x="323" y="4"/>
                </a:cubicBezTo>
                <a:cubicBezTo>
                  <a:pt x="429" y="19"/>
                  <a:pt x="517" y="55"/>
                  <a:pt x="627" y="60"/>
                </a:cubicBezTo>
                <a:cubicBezTo>
                  <a:pt x="728" y="64"/>
                  <a:pt x="837" y="85"/>
                  <a:pt x="937" y="79"/>
                </a:cubicBezTo>
                <a:cubicBezTo>
                  <a:pt x="1050" y="72"/>
                  <a:pt x="1164" y="67"/>
                  <a:pt x="1278" y="60"/>
                </a:cubicBezTo>
                <a:cubicBezTo>
                  <a:pt x="1379" y="54"/>
                  <a:pt x="1476" y="37"/>
                  <a:pt x="1576" y="41"/>
                </a:cubicBezTo>
                <a:cubicBezTo>
                  <a:pt x="1684" y="45"/>
                  <a:pt x="1791" y="36"/>
                  <a:pt x="1898" y="46"/>
                </a:cubicBezTo>
                <a:cubicBezTo>
                  <a:pt x="1993" y="54"/>
                  <a:pt x="2097" y="40"/>
                  <a:pt x="2190" y="6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5" name="Ink 9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3888" y="3363913"/>
            <a:ext cx="890587" cy="23812"/>
          </a:xfrm>
          <a:custGeom>
            <a:avLst/>
            <a:gdLst>
              <a:gd name="T0" fmla="+- 0 5260 5260"/>
              <a:gd name="T1" fmla="*/ T0 w 2476"/>
              <a:gd name="T2" fmla="+- 0 9369 9346"/>
              <a:gd name="T3" fmla="*/ 9369 h 66"/>
              <a:gd name="T4" fmla="+- 0 5405 5260"/>
              <a:gd name="T5" fmla="*/ T4 w 2476"/>
              <a:gd name="T6" fmla="+- 0 9392 9346"/>
              <a:gd name="T7" fmla="*/ 9392 h 66"/>
              <a:gd name="T8" fmla="+- 0 5541 5260"/>
              <a:gd name="T9" fmla="*/ T8 w 2476"/>
              <a:gd name="T10" fmla="+- 0 9373 9346"/>
              <a:gd name="T11" fmla="*/ 9373 h 66"/>
              <a:gd name="T12" fmla="+- 0 5688 5260"/>
              <a:gd name="T13" fmla="*/ T12 w 2476"/>
              <a:gd name="T14" fmla="+- 0 9360 9346"/>
              <a:gd name="T15" fmla="*/ 9360 h 66"/>
              <a:gd name="T16" fmla="+- 0 5792 5260"/>
              <a:gd name="T17" fmla="*/ T16 w 2476"/>
              <a:gd name="T18" fmla="+- 0 9351 9346"/>
              <a:gd name="T19" fmla="*/ 9351 h 66"/>
              <a:gd name="T20" fmla="+- 0 5894 5260"/>
              <a:gd name="T21" fmla="*/ T20 w 2476"/>
              <a:gd name="T22" fmla="+- 0 9362 9346"/>
              <a:gd name="T23" fmla="*/ 9362 h 66"/>
              <a:gd name="T24" fmla="+- 0 5998 5260"/>
              <a:gd name="T25" fmla="*/ T24 w 2476"/>
              <a:gd name="T26" fmla="+- 0 9360 9346"/>
              <a:gd name="T27" fmla="*/ 9360 h 66"/>
              <a:gd name="T28" fmla="+- 0 6105 5260"/>
              <a:gd name="T29" fmla="*/ T28 w 2476"/>
              <a:gd name="T30" fmla="+- 0 9358 9346"/>
              <a:gd name="T31" fmla="*/ 9358 h 66"/>
              <a:gd name="T32" fmla="+- 0 6214 5260"/>
              <a:gd name="T33" fmla="*/ T32 w 2476"/>
              <a:gd name="T34" fmla="+- 0 9342 9346"/>
              <a:gd name="T35" fmla="*/ 9342 h 66"/>
              <a:gd name="T36" fmla="+- 0 6321 5260"/>
              <a:gd name="T37" fmla="*/ T36 w 2476"/>
              <a:gd name="T38" fmla="+- 0 9346 9346"/>
              <a:gd name="T39" fmla="*/ 9346 h 66"/>
              <a:gd name="T40" fmla="+- 0 6436 5260"/>
              <a:gd name="T41" fmla="*/ T40 w 2476"/>
              <a:gd name="T42" fmla="+- 0 9350 9346"/>
              <a:gd name="T43" fmla="*/ 9350 h 66"/>
              <a:gd name="T44" fmla="+- 0 6553 5260"/>
              <a:gd name="T45" fmla="*/ T44 w 2476"/>
              <a:gd name="T46" fmla="+- 0 9344 9346"/>
              <a:gd name="T47" fmla="*/ 9344 h 66"/>
              <a:gd name="T48" fmla="+- 0 6668 5260"/>
              <a:gd name="T49" fmla="*/ T48 w 2476"/>
              <a:gd name="T50" fmla="+- 0 9351 9346"/>
              <a:gd name="T51" fmla="*/ 9351 h 66"/>
              <a:gd name="T52" fmla="+- 0 6806 5260"/>
              <a:gd name="T53" fmla="*/ T52 w 2476"/>
              <a:gd name="T54" fmla="+- 0 9359 9346"/>
              <a:gd name="T55" fmla="*/ 9359 h 66"/>
              <a:gd name="T56" fmla="+- 0 6942 5260"/>
              <a:gd name="T57" fmla="*/ T56 w 2476"/>
              <a:gd name="T58" fmla="+- 0 9360 9346"/>
              <a:gd name="T59" fmla="*/ 9360 h 66"/>
              <a:gd name="T60" fmla="+- 0 7077 5260"/>
              <a:gd name="T61" fmla="*/ T60 w 2476"/>
              <a:gd name="T62" fmla="+- 0 9369 9346"/>
              <a:gd name="T63" fmla="*/ 9369 h 66"/>
              <a:gd name="T64" fmla="+- 0 7220 5260"/>
              <a:gd name="T65" fmla="*/ T64 w 2476"/>
              <a:gd name="T66" fmla="+- 0 9379 9346"/>
              <a:gd name="T67" fmla="*/ 9379 h 66"/>
              <a:gd name="T68" fmla="+- 0 7356 5260"/>
              <a:gd name="T69" fmla="*/ T68 w 2476"/>
              <a:gd name="T70" fmla="+- 0 9392 9346"/>
              <a:gd name="T71" fmla="*/ 9392 h 66"/>
              <a:gd name="T72" fmla="+- 0 7499 5260"/>
              <a:gd name="T73" fmla="*/ T72 w 2476"/>
              <a:gd name="T74" fmla="+- 0 9392 9346"/>
              <a:gd name="T75" fmla="*/ 9392 h 66"/>
              <a:gd name="T76" fmla="+- 0 7581 5260"/>
              <a:gd name="T77" fmla="*/ T76 w 2476"/>
              <a:gd name="T78" fmla="+- 0 9392 9346"/>
              <a:gd name="T79" fmla="*/ 9392 h 66"/>
              <a:gd name="T80" fmla="+- 0 7653 5260"/>
              <a:gd name="T81" fmla="*/ T80 w 2476"/>
              <a:gd name="T82" fmla="+- 0 9405 9346"/>
              <a:gd name="T83" fmla="*/ 9405 h 66"/>
              <a:gd name="T84" fmla="+- 0 7735 5260"/>
              <a:gd name="T85" fmla="*/ T84 w 2476"/>
              <a:gd name="T86" fmla="+- 0 9402 9346"/>
              <a:gd name="T87" fmla="*/ 9402 h 6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476" h="66" extrusionOk="0">
                <a:moveTo>
                  <a:pt x="0" y="23"/>
                </a:moveTo>
                <a:cubicBezTo>
                  <a:pt x="145" y="46"/>
                  <a:pt x="281" y="27"/>
                  <a:pt x="428" y="14"/>
                </a:cubicBezTo>
                <a:cubicBezTo>
                  <a:pt x="532" y="5"/>
                  <a:pt x="634" y="16"/>
                  <a:pt x="738" y="14"/>
                </a:cubicBezTo>
                <a:cubicBezTo>
                  <a:pt x="845" y="12"/>
                  <a:pt x="954" y="-4"/>
                  <a:pt x="1061" y="0"/>
                </a:cubicBezTo>
                <a:cubicBezTo>
                  <a:pt x="1176" y="4"/>
                  <a:pt x="1293" y="-2"/>
                  <a:pt x="1408" y="5"/>
                </a:cubicBezTo>
                <a:cubicBezTo>
                  <a:pt x="1546" y="13"/>
                  <a:pt x="1682" y="14"/>
                  <a:pt x="1817" y="23"/>
                </a:cubicBezTo>
                <a:cubicBezTo>
                  <a:pt x="1960" y="33"/>
                  <a:pt x="2096" y="46"/>
                  <a:pt x="2239" y="46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6" name="Ink 10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016125" y="3494088"/>
            <a:ext cx="657225" cy="42862"/>
          </a:xfrm>
          <a:custGeom>
            <a:avLst/>
            <a:gdLst>
              <a:gd name="T0" fmla="+- 0 5601 5601"/>
              <a:gd name="T1" fmla="*/ T0 w 1825"/>
              <a:gd name="T2" fmla="+- 0 9825 9704"/>
              <a:gd name="T3" fmla="*/ 9825 h 122"/>
              <a:gd name="T4" fmla="+- 0 5720 5601"/>
              <a:gd name="T5" fmla="*/ T4 w 1825"/>
              <a:gd name="T6" fmla="+- 0 9783 9704"/>
              <a:gd name="T7" fmla="*/ 9783 h 122"/>
              <a:gd name="T8" fmla="+- 0 5805 5601"/>
              <a:gd name="T9" fmla="*/ T8 w 1825"/>
              <a:gd name="T10" fmla="+- 0 9804 9704"/>
              <a:gd name="T11" fmla="*/ 9804 h 122"/>
              <a:gd name="T12" fmla="+- 0 5930 5601"/>
              <a:gd name="T13" fmla="*/ T12 w 1825"/>
              <a:gd name="T14" fmla="+- 0 9788 9704"/>
              <a:gd name="T15" fmla="*/ 9788 h 122"/>
              <a:gd name="T16" fmla="+- 0 6072 5601"/>
              <a:gd name="T17" fmla="*/ T16 w 1825"/>
              <a:gd name="T18" fmla="+- 0 9769 9704"/>
              <a:gd name="T19" fmla="*/ 9769 h 122"/>
              <a:gd name="T20" fmla="+- 0 6208 5601"/>
              <a:gd name="T21" fmla="*/ T20 w 1825"/>
              <a:gd name="T22" fmla="+- 0 9747 9704"/>
              <a:gd name="T23" fmla="*/ 9747 h 122"/>
              <a:gd name="T24" fmla="+- 0 6352 5601"/>
              <a:gd name="T25" fmla="*/ T24 w 1825"/>
              <a:gd name="T26" fmla="+- 0 9741 9704"/>
              <a:gd name="T27" fmla="*/ 9741 h 122"/>
              <a:gd name="T28" fmla="+- 0 6474 5601"/>
              <a:gd name="T29" fmla="*/ T28 w 1825"/>
              <a:gd name="T30" fmla="+- 0 9736 9704"/>
              <a:gd name="T31" fmla="*/ 9736 h 122"/>
              <a:gd name="T32" fmla="+- 0 6596 5601"/>
              <a:gd name="T33" fmla="*/ T32 w 1825"/>
              <a:gd name="T34" fmla="+- 0 9721 9704"/>
              <a:gd name="T35" fmla="*/ 9721 h 122"/>
              <a:gd name="T36" fmla="+- 0 6718 5601"/>
              <a:gd name="T37" fmla="*/ T36 w 1825"/>
              <a:gd name="T38" fmla="+- 0 9718 9704"/>
              <a:gd name="T39" fmla="*/ 9718 h 122"/>
              <a:gd name="T40" fmla="+- 0 6839 5601"/>
              <a:gd name="T41" fmla="*/ T40 w 1825"/>
              <a:gd name="T42" fmla="+- 0 9715 9704"/>
              <a:gd name="T43" fmla="*/ 9715 h 122"/>
              <a:gd name="T44" fmla="+- 0 6963 5601"/>
              <a:gd name="T45" fmla="*/ T44 w 1825"/>
              <a:gd name="T46" fmla="+- 0 9699 9704"/>
              <a:gd name="T47" fmla="*/ 9699 h 122"/>
              <a:gd name="T48" fmla="+- 0 7083 5601"/>
              <a:gd name="T49" fmla="*/ T48 w 1825"/>
              <a:gd name="T50" fmla="+- 0 9704 9704"/>
              <a:gd name="T51" fmla="*/ 9704 h 122"/>
              <a:gd name="T52" fmla="+- 0 7197 5601"/>
              <a:gd name="T53" fmla="*/ T52 w 1825"/>
              <a:gd name="T54" fmla="+- 0 9709 9704"/>
              <a:gd name="T55" fmla="*/ 9709 h 122"/>
              <a:gd name="T56" fmla="+- 0 7312 5601"/>
              <a:gd name="T57" fmla="*/ T56 w 1825"/>
              <a:gd name="T58" fmla="+- 0 9717 9704"/>
              <a:gd name="T59" fmla="*/ 9717 h 122"/>
              <a:gd name="T60" fmla="+- 0 7425 5601"/>
              <a:gd name="T61" fmla="*/ T60 w 1825"/>
              <a:gd name="T62" fmla="+- 0 9727 9704"/>
              <a:gd name="T63" fmla="*/ 9727 h 12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825" h="122" extrusionOk="0">
                <a:moveTo>
                  <a:pt x="0" y="121"/>
                </a:moveTo>
                <a:cubicBezTo>
                  <a:pt x="119" y="79"/>
                  <a:pt x="204" y="100"/>
                  <a:pt x="329" y="84"/>
                </a:cubicBezTo>
                <a:cubicBezTo>
                  <a:pt x="471" y="65"/>
                  <a:pt x="607" y="43"/>
                  <a:pt x="751" y="37"/>
                </a:cubicBezTo>
                <a:cubicBezTo>
                  <a:pt x="873" y="32"/>
                  <a:pt x="995" y="17"/>
                  <a:pt x="1117" y="14"/>
                </a:cubicBezTo>
                <a:cubicBezTo>
                  <a:pt x="1238" y="11"/>
                  <a:pt x="1362" y="-5"/>
                  <a:pt x="1482" y="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7" name="Ink 1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2709863"/>
            <a:ext cx="957262" cy="250825"/>
          </a:xfrm>
          <a:custGeom>
            <a:avLst/>
            <a:gdLst>
              <a:gd name="T0" fmla="+- 0 5254 5254"/>
              <a:gd name="T1" fmla="*/ T0 w 2655"/>
              <a:gd name="T2" fmla="+- 0 7727 7527"/>
              <a:gd name="T3" fmla="*/ 7727 h 699"/>
              <a:gd name="T4" fmla="+- 0 5380 5254"/>
              <a:gd name="T5" fmla="*/ T4 w 2655"/>
              <a:gd name="T6" fmla="+- 0 7650 7527"/>
              <a:gd name="T7" fmla="*/ 7650 h 699"/>
              <a:gd name="T8" fmla="+- 0 5429 5254"/>
              <a:gd name="T9" fmla="*/ T8 w 2655"/>
              <a:gd name="T10" fmla="+- 0 7674 7527"/>
              <a:gd name="T11" fmla="*/ 7674 h 699"/>
              <a:gd name="T12" fmla="+- 0 5570 5254"/>
              <a:gd name="T13" fmla="*/ T12 w 2655"/>
              <a:gd name="T14" fmla="+- 0 7662 7527"/>
              <a:gd name="T15" fmla="*/ 7662 h 699"/>
              <a:gd name="T16" fmla="+- 0 5686 5254"/>
              <a:gd name="T17" fmla="*/ T16 w 2655"/>
              <a:gd name="T18" fmla="+- 0 7652 7527"/>
              <a:gd name="T19" fmla="*/ 7652 h 699"/>
              <a:gd name="T20" fmla="+- 0 5811 5254"/>
              <a:gd name="T21" fmla="*/ T20 w 2655"/>
              <a:gd name="T22" fmla="+- 0 7611 7527"/>
              <a:gd name="T23" fmla="*/ 7611 h 699"/>
              <a:gd name="T24" fmla="+- 0 5924 5254"/>
              <a:gd name="T25" fmla="*/ T24 w 2655"/>
              <a:gd name="T26" fmla="+- 0 7583 7527"/>
              <a:gd name="T27" fmla="*/ 7583 h 699"/>
              <a:gd name="T28" fmla="+- 0 6046 5254"/>
              <a:gd name="T29" fmla="*/ T28 w 2655"/>
              <a:gd name="T30" fmla="+- 0 7552 7527"/>
              <a:gd name="T31" fmla="*/ 7552 h 699"/>
              <a:gd name="T32" fmla="+- 0 6170 5254"/>
              <a:gd name="T33" fmla="*/ T32 w 2655"/>
              <a:gd name="T34" fmla="+- 0 7545 7527"/>
              <a:gd name="T35" fmla="*/ 7545 h 699"/>
              <a:gd name="T36" fmla="+- 0 6296 5254"/>
              <a:gd name="T37" fmla="*/ T36 w 2655"/>
              <a:gd name="T38" fmla="+- 0 7536 7527"/>
              <a:gd name="T39" fmla="*/ 7536 h 699"/>
              <a:gd name="T40" fmla="+- 0 6476 5254"/>
              <a:gd name="T41" fmla="*/ T40 w 2655"/>
              <a:gd name="T42" fmla="+- 0 7523 7527"/>
              <a:gd name="T43" fmla="*/ 7523 h 699"/>
              <a:gd name="T44" fmla="+- 0 6645 5254"/>
              <a:gd name="T45" fmla="*/ T44 w 2655"/>
              <a:gd name="T46" fmla="+- 0 7552 7527"/>
              <a:gd name="T47" fmla="*/ 7552 h 699"/>
              <a:gd name="T48" fmla="+- 0 6823 5254"/>
              <a:gd name="T49" fmla="*/ T48 w 2655"/>
              <a:gd name="T50" fmla="+- 0 7573 7527"/>
              <a:gd name="T51" fmla="*/ 7573 h 699"/>
              <a:gd name="T52" fmla="+- 0 6947 5254"/>
              <a:gd name="T53" fmla="*/ T52 w 2655"/>
              <a:gd name="T54" fmla="+- 0 7588 7527"/>
              <a:gd name="T55" fmla="*/ 7588 h 699"/>
              <a:gd name="T56" fmla="+- 0 7066 5254"/>
              <a:gd name="T57" fmla="*/ T56 w 2655"/>
              <a:gd name="T58" fmla="+- 0 7605 7527"/>
              <a:gd name="T59" fmla="*/ 7605 h 699"/>
              <a:gd name="T60" fmla="+- 0 7189 5254"/>
              <a:gd name="T61" fmla="*/ T60 w 2655"/>
              <a:gd name="T62" fmla="+- 0 7620 7527"/>
              <a:gd name="T63" fmla="*/ 7620 h 699"/>
              <a:gd name="T64" fmla="+- 0 7295 5254"/>
              <a:gd name="T65" fmla="*/ T64 w 2655"/>
              <a:gd name="T66" fmla="+- 0 7633 7527"/>
              <a:gd name="T67" fmla="*/ 7633 h 699"/>
              <a:gd name="T68" fmla="+- 0 7405 5254"/>
              <a:gd name="T69" fmla="*/ T68 w 2655"/>
              <a:gd name="T70" fmla="+- 0 7638 7527"/>
              <a:gd name="T71" fmla="*/ 7638 h 699"/>
              <a:gd name="T72" fmla="+- 0 7511 5254"/>
              <a:gd name="T73" fmla="*/ T72 w 2655"/>
              <a:gd name="T74" fmla="+- 0 7648 7527"/>
              <a:gd name="T75" fmla="*/ 7648 h 699"/>
              <a:gd name="T76" fmla="+- 0 7614 5254"/>
              <a:gd name="T77" fmla="*/ T76 w 2655"/>
              <a:gd name="T78" fmla="+- 0 7657 7527"/>
              <a:gd name="T79" fmla="*/ 7657 h 699"/>
              <a:gd name="T80" fmla="+- 0 7719 5254"/>
              <a:gd name="T81" fmla="*/ T80 w 2655"/>
              <a:gd name="T82" fmla="+- 0 7649 7527"/>
              <a:gd name="T83" fmla="*/ 7649 h 699"/>
              <a:gd name="T84" fmla="+- 0 7822 5254"/>
              <a:gd name="T85" fmla="*/ T84 w 2655"/>
              <a:gd name="T86" fmla="+- 0 7657 7527"/>
              <a:gd name="T87" fmla="*/ 7657 h 699"/>
              <a:gd name="T88" fmla="+- 0 7851 5254"/>
              <a:gd name="T89" fmla="*/ T88 w 2655"/>
              <a:gd name="T90" fmla="+- 0 7660 7527"/>
              <a:gd name="T91" fmla="*/ 7660 h 699"/>
              <a:gd name="T92" fmla="+- 0 7879 5254"/>
              <a:gd name="T93" fmla="*/ T92 w 2655"/>
              <a:gd name="T94" fmla="+- 0 7664 7527"/>
              <a:gd name="T95" fmla="*/ 7664 h 699"/>
              <a:gd name="T96" fmla="+- 0 7908 5254"/>
              <a:gd name="T97" fmla="*/ T96 w 2655"/>
              <a:gd name="T98" fmla="+- 0 7667 7527"/>
              <a:gd name="T99" fmla="*/ 7667 h 699"/>
              <a:gd name="T100" fmla="+- 0 7810 5254"/>
              <a:gd name="T101" fmla="*/ T100 w 2655"/>
              <a:gd name="T102" fmla="+- 0 7766 7527"/>
              <a:gd name="T103" fmla="*/ 7766 h 699"/>
              <a:gd name="T104" fmla="+- 0 7718 5254"/>
              <a:gd name="T105" fmla="*/ T104 w 2655"/>
              <a:gd name="T106" fmla="+- 0 7751 7527"/>
              <a:gd name="T107" fmla="*/ 7751 h 699"/>
              <a:gd name="T108" fmla="+- 0 7580 5254"/>
              <a:gd name="T109" fmla="*/ T108 w 2655"/>
              <a:gd name="T110" fmla="+- 0 7778 7527"/>
              <a:gd name="T111" fmla="*/ 7778 h 699"/>
              <a:gd name="T112" fmla="+- 0 7421 5254"/>
              <a:gd name="T113" fmla="*/ T112 w 2655"/>
              <a:gd name="T114" fmla="+- 0 7809 7527"/>
              <a:gd name="T115" fmla="*/ 7809 h 699"/>
              <a:gd name="T116" fmla="+- 0 7262 5254"/>
              <a:gd name="T117" fmla="*/ T116 w 2655"/>
              <a:gd name="T118" fmla="+- 0 7841 7527"/>
              <a:gd name="T119" fmla="*/ 7841 h 699"/>
              <a:gd name="T120" fmla="+- 0 7102 5254"/>
              <a:gd name="T121" fmla="*/ T120 w 2655"/>
              <a:gd name="T122" fmla="+- 0 7867 7527"/>
              <a:gd name="T123" fmla="*/ 7867 h 699"/>
              <a:gd name="T124" fmla="+- 0 6983 5254"/>
              <a:gd name="T125" fmla="*/ T124 w 2655"/>
              <a:gd name="T126" fmla="+- 0 7886 7527"/>
              <a:gd name="T127" fmla="*/ 7886 h 699"/>
              <a:gd name="T128" fmla="+- 0 6861 5254"/>
              <a:gd name="T129" fmla="*/ T128 w 2655"/>
              <a:gd name="T130" fmla="+- 0 7893 7527"/>
              <a:gd name="T131" fmla="*/ 7893 h 699"/>
              <a:gd name="T132" fmla="+- 0 6742 5254"/>
              <a:gd name="T133" fmla="*/ T132 w 2655"/>
              <a:gd name="T134" fmla="+- 0 7908 7527"/>
              <a:gd name="T135" fmla="*/ 7908 h 699"/>
              <a:gd name="T136" fmla="+- 0 6591 5254"/>
              <a:gd name="T137" fmla="*/ T136 w 2655"/>
              <a:gd name="T138" fmla="+- 0 7926 7527"/>
              <a:gd name="T139" fmla="*/ 7926 h 699"/>
              <a:gd name="T140" fmla="+- 0 6440 5254"/>
              <a:gd name="T141" fmla="*/ T140 w 2655"/>
              <a:gd name="T142" fmla="+- 0 7942 7527"/>
              <a:gd name="T143" fmla="*/ 7942 h 699"/>
              <a:gd name="T144" fmla="+- 0 6290 5254"/>
              <a:gd name="T145" fmla="*/ T144 w 2655"/>
              <a:gd name="T146" fmla="+- 0 7964 7527"/>
              <a:gd name="T147" fmla="*/ 7964 h 699"/>
              <a:gd name="T148" fmla="+- 0 6154 5254"/>
              <a:gd name="T149" fmla="*/ T148 w 2655"/>
              <a:gd name="T150" fmla="+- 0 7984 7527"/>
              <a:gd name="T151" fmla="*/ 7984 h 699"/>
              <a:gd name="T152" fmla="+- 0 6006 5254"/>
              <a:gd name="T153" fmla="*/ T152 w 2655"/>
              <a:gd name="T154" fmla="+- 0 8023 7527"/>
              <a:gd name="T155" fmla="*/ 8023 h 699"/>
              <a:gd name="T156" fmla="+- 0 5868 5254"/>
              <a:gd name="T157" fmla="*/ T156 w 2655"/>
              <a:gd name="T158" fmla="+- 0 8015 7527"/>
              <a:gd name="T159" fmla="*/ 8015 h 699"/>
              <a:gd name="T160" fmla="+- 0 5756 5254"/>
              <a:gd name="T161" fmla="*/ T160 w 2655"/>
              <a:gd name="T162" fmla="+- 0 8009 7527"/>
              <a:gd name="T163" fmla="*/ 8009 h 699"/>
              <a:gd name="T164" fmla="+- 0 5655 5254"/>
              <a:gd name="T165" fmla="*/ T164 w 2655"/>
              <a:gd name="T166" fmla="+- 0 7989 7527"/>
              <a:gd name="T167" fmla="*/ 7989 h 699"/>
              <a:gd name="T168" fmla="+- 0 5545 5254"/>
              <a:gd name="T169" fmla="*/ T168 w 2655"/>
              <a:gd name="T170" fmla="+- 0 8029 7527"/>
              <a:gd name="T171" fmla="*/ 8029 h 699"/>
              <a:gd name="T172" fmla="+- 0 5474 5254"/>
              <a:gd name="T173" fmla="*/ T172 w 2655"/>
              <a:gd name="T174" fmla="+- 0 8066 7527"/>
              <a:gd name="T175" fmla="*/ 8066 h 699"/>
              <a:gd name="T176" fmla="+- 0 5451 5254"/>
              <a:gd name="T177" fmla="*/ T176 w 2655"/>
              <a:gd name="T178" fmla="+- 0 8076 7527"/>
              <a:gd name="T179" fmla="*/ 8076 h 699"/>
              <a:gd name="T180" fmla="+- 0 5427 5254"/>
              <a:gd name="T181" fmla="*/ T180 w 2655"/>
              <a:gd name="T182" fmla="+- 0 8127 7527"/>
              <a:gd name="T183" fmla="*/ 8127 h 699"/>
              <a:gd name="T184" fmla="+- 0 5494 5254"/>
              <a:gd name="T185" fmla="*/ T184 w 2655"/>
              <a:gd name="T186" fmla="+- 0 8216 7527"/>
              <a:gd name="T187" fmla="*/ 8216 h 699"/>
              <a:gd name="T188" fmla="+- 0 5560 5254"/>
              <a:gd name="T189" fmla="*/ T188 w 2655"/>
              <a:gd name="T190" fmla="+- 0 8231 7527"/>
              <a:gd name="T191" fmla="*/ 8231 h 699"/>
              <a:gd name="T192" fmla="+- 0 5682 5254"/>
              <a:gd name="T193" fmla="*/ T192 w 2655"/>
              <a:gd name="T194" fmla="+- 0 8220 7527"/>
              <a:gd name="T195" fmla="*/ 8220 h 699"/>
              <a:gd name="T196" fmla="+- 0 5819 5254"/>
              <a:gd name="T197" fmla="*/ T196 w 2655"/>
              <a:gd name="T198" fmla="+- 0 8207 7527"/>
              <a:gd name="T199" fmla="*/ 8207 h 699"/>
              <a:gd name="T200" fmla="+- 0 5984 5254"/>
              <a:gd name="T201" fmla="*/ T200 w 2655"/>
              <a:gd name="T202" fmla="+- 0 8175 7527"/>
              <a:gd name="T203" fmla="*/ 8175 h 699"/>
              <a:gd name="T204" fmla="+- 0 6122 5254"/>
              <a:gd name="T205" fmla="*/ T204 w 2655"/>
              <a:gd name="T206" fmla="+- 0 8197 7527"/>
              <a:gd name="T207" fmla="*/ 8197 h 699"/>
              <a:gd name="T208" fmla="+- 0 6195 5254"/>
              <a:gd name="T209" fmla="*/ T208 w 2655"/>
              <a:gd name="T210" fmla="+- 0 8220 7527"/>
              <a:gd name="T211" fmla="*/ 8220 h 699"/>
              <a:gd name="T212" fmla="+- 0 6219 5254"/>
              <a:gd name="T213" fmla="*/ T212 w 2655"/>
              <a:gd name="T214" fmla="+- 0 8228 7527"/>
              <a:gd name="T215" fmla="*/ 8228 h 699"/>
              <a:gd name="T216" fmla="+- 0 6271 5254"/>
              <a:gd name="T217" fmla="*/ T216 w 2655"/>
              <a:gd name="T218" fmla="+- 0 8211 7527"/>
              <a:gd name="T219" fmla="*/ 8211 h 69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2655" h="699" extrusionOk="0">
                <a:moveTo>
                  <a:pt x="0" y="200"/>
                </a:moveTo>
                <a:cubicBezTo>
                  <a:pt x="126" y="123"/>
                  <a:pt x="175" y="147"/>
                  <a:pt x="316" y="135"/>
                </a:cubicBezTo>
                <a:cubicBezTo>
                  <a:pt x="432" y="125"/>
                  <a:pt x="557" y="84"/>
                  <a:pt x="670" y="56"/>
                </a:cubicBezTo>
                <a:cubicBezTo>
                  <a:pt x="792" y="25"/>
                  <a:pt x="916" y="18"/>
                  <a:pt x="1042" y="9"/>
                </a:cubicBezTo>
                <a:cubicBezTo>
                  <a:pt x="1222" y="-4"/>
                  <a:pt x="1391" y="25"/>
                  <a:pt x="1569" y="46"/>
                </a:cubicBezTo>
                <a:cubicBezTo>
                  <a:pt x="1693" y="61"/>
                  <a:pt x="1812" y="78"/>
                  <a:pt x="1935" y="93"/>
                </a:cubicBezTo>
                <a:cubicBezTo>
                  <a:pt x="2041" y="106"/>
                  <a:pt x="2151" y="111"/>
                  <a:pt x="2257" y="121"/>
                </a:cubicBezTo>
                <a:cubicBezTo>
                  <a:pt x="2360" y="130"/>
                  <a:pt x="2465" y="122"/>
                  <a:pt x="2568" y="130"/>
                </a:cubicBezTo>
                <a:cubicBezTo>
                  <a:pt x="2597" y="133"/>
                  <a:pt x="2625" y="137"/>
                  <a:pt x="2654" y="140"/>
                </a:cubicBezTo>
                <a:cubicBezTo>
                  <a:pt x="2556" y="239"/>
                  <a:pt x="2464" y="224"/>
                  <a:pt x="2326" y="251"/>
                </a:cubicBezTo>
                <a:cubicBezTo>
                  <a:pt x="2167" y="282"/>
                  <a:pt x="2008" y="314"/>
                  <a:pt x="1848" y="340"/>
                </a:cubicBezTo>
                <a:cubicBezTo>
                  <a:pt x="1729" y="359"/>
                  <a:pt x="1607" y="366"/>
                  <a:pt x="1488" y="381"/>
                </a:cubicBezTo>
                <a:cubicBezTo>
                  <a:pt x="1337" y="399"/>
                  <a:pt x="1186" y="415"/>
                  <a:pt x="1036" y="437"/>
                </a:cubicBezTo>
                <a:cubicBezTo>
                  <a:pt x="900" y="457"/>
                  <a:pt x="752" y="496"/>
                  <a:pt x="614" y="488"/>
                </a:cubicBezTo>
                <a:cubicBezTo>
                  <a:pt x="502" y="482"/>
                  <a:pt x="401" y="462"/>
                  <a:pt x="291" y="502"/>
                </a:cubicBezTo>
                <a:cubicBezTo>
                  <a:pt x="220" y="539"/>
                  <a:pt x="197" y="549"/>
                  <a:pt x="173" y="600"/>
                </a:cubicBezTo>
                <a:cubicBezTo>
                  <a:pt x="240" y="689"/>
                  <a:pt x="306" y="704"/>
                  <a:pt x="428" y="693"/>
                </a:cubicBezTo>
                <a:cubicBezTo>
                  <a:pt x="565" y="680"/>
                  <a:pt x="730" y="648"/>
                  <a:pt x="868" y="67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8" name="Comment 44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84363" y="3063875"/>
            <a:ext cx="871537" cy="38100"/>
          </a:xfrm>
          <a:custGeom>
            <a:avLst/>
            <a:gdLst>
              <a:gd name="T0" fmla="+- 0 5235 5235"/>
              <a:gd name="T1" fmla="*/ T0 w 2420"/>
              <a:gd name="T2" fmla="+- 0 8532 8509"/>
              <a:gd name="T3" fmla="*/ 8532 h 108"/>
              <a:gd name="T4" fmla="+- 0 5332 5235"/>
              <a:gd name="T5" fmla="*/ T4 w 2420"/>
              <a:gd name="T6" fmla="+- 0 8514 8509"/>
              <a:gd name="T7" fmla="*/ 8514 h 108"/>
              <a:gd name="T8" fmla="+- 0 5459 5235"/>
              <a:gd name="T9" fmla="*/ T8 w 2420"/>
              <a:gd name="T10" fmla="+- 0 8499 8509"/>
              <a:gd name="T11" fmla="*/ 8499 h 108"/>
              <a:gd name="T12" fmla="+- 0 5558 5235"/>
              <a:gd name="T13" fmla="*/ T12 w 2420"/>
              <a:gd name="T14" fmla="+- 0 8513 8509"/>
              <a:gd name="T15" fmla="*/ 8513 h 108"/>
              <a:gd name="T16" fmla="+- 0 5664 5235"/>
              <a:gd name="T17" fmla="*/ T16 w 2420"/>
              <a:gd name="T18" fmla="+- 0 8528 8509"/>
              <a:gd name="T19" fmla="*/ 8528 h 108"/>
              <a:gd name="T20" fmla="+- 0 5752 5235"/>
              <a:gd name="T21" fmla="*/ T20 w 2420"/>
              <a:gd name="T22" fmla="+- 0 8564 8509"/>
              <a:gd name="T23" fmla="*/ 8564 h 108"/>
              <a:gd name="T24" fmla="+- 0 5862 5235"/>
              <a:gd name="T25" fmla="*/ T24 w 2420"/>
              <a:gd name="T26" fmla="+- 0 8569 8509"/>
              <a:gd name="T27" fmla="*/ 8569 h 108"/>
              <a:gd name="T28" fmla="+- 0 5963 5235"/>
              <a:gd name="T29" fmla="*/ T28 w 2420"/>
              <a:gd name="T30" fmla="+- 0 8573 8509"/>
              <a:gd name="T31" fmla="*/ 8573 h 108"/>
              <a:gd name="T32" fmla="+- 0 6072 5235"/>
              <a:gd name="T33" fmla="*/ T32 w 2420"/>
              <a:gd name="T34" fmla="+- 0 8594 8509"/>
              <a:gd name="T35" fmla="*/ 8594 h 108"/>
              <a:gd name="T36" fmla="+- 0 6172 5235"/>
              <a:gd name="T37" fmla="*/ T36 w 2420"/>
              <a:gd name="T38" fmla="+- 0 8588 8509"/>
              <a:gd name="T39" fmla="*/ 8588 h 108"/>
              <a:gd name="T40" fmla="+- 0 6285 5235"/>
              <a:gd name="T41" fmla="*/ T40 w 2420"/>
              <a:gd name="T42" fmla="+- 0 8581 8509"/>
              <a:gd name="T43" fmla="*/ 8581 h 108"/>
              <a:gd name="T44" fmla="+- 0 6399 5235"/>
              <a:gd name="T45" fmla="*/ T44 w 2420"/>
              <a:gd name="T46" fmla="+- 0 8576 8509"/>
              <a:gd name="T47" fmla="*/ 8576 h 108"/>
              <a:gd name="T48" fmla="+- 0 6513 5235"/>
              <a:gd name="T49" fmla="*/ T48 w 2420"/>
              <a:gd name="T50" fmla="+- 0 8569 8509"/>
              <a:gd name="T51" fmla="*/ 8569 h 108"/>
              <a:gd name="T52" fmla="+- 0 6614 5235"/>
              <a:gd name="T53" fmla="*/ T52 w 2420"/>
              <a:gd name="T54" fmla="+- 0 8563 8509"/>
              <a:gd name="T55" fmla="*/ 8563 h 108"/>
              <a:gd name="T56" fmla="+- 0 6711 5235"/>
              <a:gd name="T57" fmla="*/ T56 w 2420"/>
              <a:gd name="T58" fmla="+- 0 8546 8509"/>
              <a:gd name="T59" fmla="*/ 8546 h 108"/>
              <a:gd name="T60" fmla="+- 0 6811 5235"/>
              <a:gd name="T61" fmla="*/ T60 w 2420"/>
              <a:gd name="T62" fmla="+- 0 8550 8509"/>
              <a:gd name="T63" fmla="*/ 8550 h 108"/>
              <a:gd name="T64" fmla="+- 0 6919 5235"/>
              <a:gd name="T65" fmla="*/ T64 w 2420"/>
              <a:gd name="T66" fmla="+- 0 8554 8509"/>
              <a:gd name="T67" fmla="*/ 8554 h 108"/>
              <a:gd name="T68" fmla="+- 0 7026 5235"/>
              <a:gd name="T69" fmla="*/ T68 w 2420"/>
              <a:gd name="T70" fmla="+- 0 8545 8509"/>
              <a:gd name="T71" fmla="*/ 8545 h 108"/>
              <a:gd name="T72" fmla="+- 0 7133 5235"/>
              <a:gd name="T73" fmla="*/ T72 w 2420"/>
              <a:gd name="T74" fmla="+- 0 8555 8509"/>
              <a:gd name="T75" fmla="*/ 8555 h 108"/>
              <a:gd name="T76" fmla="+- 0 7228 5235"/>
              <a:gd name="T77" fmla="*/ T76 w 2420"/>
              <a:gd name="T78" fmla="+- 0 8563 8509"/>
              <a:gd name="T79" fmla="*/ 8563 h 108"/>
              <a:gd name="T80" fmla="+- 0 7332 5235"/>
              <a:gd name="T81" fmla="*/ T80 w 2420"/>
              <a:gd name="T82" fmla="+- 0 8549 8509"/>
              <a:gd name="T83" fmla="*/ 8549 h 108"/>
              <a:gd name="T84" fmla="+- 0 7425 5235"/>
              <a:gd name="T85" fmla="*/ T84 w 2420"/>
              <a:gd name="T86" fmla="+- 0 8574 8509"/>
              <a:gd name="T87" fmla="*/ 8574 h 108"/>
              <a:gd name="T88" fmla="+- 0 7504 5235"/>
              <a:gd name="T89" fmla="*/ T88 w 2420"/>
              <a:gd name="T90" fmla="+- 0 8595 8509"/>
              <a:gd name="T91" fmla="*/ 8595 h 108"/>
              <a:gd name="T92" fmla="+- 0 7571 5235"/>
              <a:gd name="T93" fmla="*/ T92 w 2420"/>
              <a:gd name="T94" fmla="+- 0 8605 8509"/>
              <a:gd name="T95" fmla="*/ 8605 h 108"/>
              <a:gd name="T96" fmla="+- 0 7654 5235"/>
              <a:gd name="T97" fmla="*/ T96 w 2420"/>
              <a:gd name="T98" fmla="+- 0 8616 8509"/>
              <a:gd name="T99" fmla="*/ 8616 h 1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420" h="108" extrusionOk="0">
                <a:moveTo>
                  <a:pt x="0" y="23"/>
                </a:moveTo>
                <a:cubicBezTo>
                  <a:pt x="97" y="5"/>
                  <a:pt x="224" y="-10"/>
                  <a:pt x="323" y="4"/>
                </a:cubicBezTo>
                <a:cubicBezTo>
                  <a:pt x="429" y="19"/>
                  <a:pt x="517" y="55"/>
                  <a:pt x="627" y="60"/>
                </a:cubicBezTo>
                <a:cubicBezTo>
                  <a:pt x="728" y="64"/>
                  <a:pt x="837" y="85"/>
                  <a:pt x="937" y="79"/>
                </a:cubicBezTo>
                <a:cubicBezTo>
                  <a:pt x="1050" y="72"/>
                  <a:pt x="1164" y="67"/>
                  <a:pt x="1278" y="60"/>
                </a:cubicBezTo>
                <a:cubicBezTo>
                  <a:pt x="1379" y="54"/>
                  <a:pt x="1476" y="37"/>
                  <a:pt x="1576" y="41"/>
                </a:cubicBezTo>
                <a:cubicBezTo>
                  <a:pt x="1684" y="45"/>
                  <a:pt x="1791" y="36"/>
                  <a:pt x="1898" y="46"/>
                </a:cubicBezTo>
                <a:cubicBezTo>
                  <a:pt x="1993" y="54"/>
                  <a:pt x="2097" y="40"/>
                  <a:pt x="2190" y="6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69" name="Comment 4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3888" y="3363913"/>
            <a:ext cx="890587" cy="23812"/>
          </a:xfrm>
          <a:custGeom>
            <a:avLst/>
            <a:gdLst>
              <a:gd name="T0" fmla="+- 0 5260 5260"/>
              <a:gd name="T1" fmla="*/ T0 w 2476"/>
              <a:gd name="T2" fmla="+- 0 9369 9346"/>
              <a:gd name="T3" fmla="*/ 9369 h 66"/>
              <a:gd name="T4" fmla="+- 0 5405 5260"/>
              <a:gd name="T5" fmla="*/ T4 w 2476"/>
              <a:gd name="T6" fmla="+- 0 9392 9346"/>
              <a:gd name="T7" fmla="*/ 9392 h 66"/>
              <a:gd name="T8" fmla="+- 0 5541 5260"/>
              <a:gd name="T9" fmla="*/ T8 w 2476"/>
              <a:gd name="T10" fmla="+- 0 9373 9346"/>
              <a:gd name="T11" fmla="*/ 9373 h 66"/>
              <a:gd name="T12" fmla="+- 0 5688 5260"/>
              <a:gd name="T13" fmla="*/ T12 w 2476"/>
              <a:gd name="T14" fmla="+- 0 9360 9346"/>
              <a:gd name="T15" fmla="*/ 9360 h 66"/>
              <a:gd name="T16" fmla="+- 0 5792 5260"/>
              <a:gd name="T17" fmla="*/ T16 w 2476"/>
              <a:gd name="T18" fmla="+- 0 9351 9346"/>
              <a:gd name="T19" fmla="*/ 9351 h 66"/>
              <a:gd name="T20" fmla="+- 0 5894 5260"/>
              <a:gd name="T21" fmla="*/ T20 w 2476"/>
              <a:gd name="T22" fmla="+- 0 9362 9346"/>
              <a:gd name="T23" fmla="*/ 9362 h 66"/>
              <a:gd name="T24" fmla="+- 0 5998 5260"/>
              <a:gd name="T25" fmla="*/ T24 w 2476"/>
              <a:gd name="T26" fmla="+- 0 9360 9346"/>
              <a:gd name="T27" fmla="*/ 9360 h 66"/>
              <a:gd name="T28" fmla="+- 0 6105 5260"/>
              <a:gd name="T29" fmla="*/ T28 w 2476"/>
              <a:gd name="T30" fmla="+- 0 9358 9346"/>
              <a:gd name="T31" fmla="*/ 9358 h 66"/>
              <a:gd name="T32" fmla="+- 0 6214 5260"/>
              <a:gd name="T33" fmla="*/ T32 w 2476"/>
              <a:gd name="T34" fmla="+- 0 9342 9346"/>
              <a:gd name="T35" fmla="*/ 9342 h 66"/>
              <a:gd name="T36" fmla="+- 0 6321 5260"/>
              <a:gd name="T37" fmla="*/ T36 w 2476"/>
              <a:gd name="T38" fmla="+- 0 9346 9346"/>
              <a:gd name="T39" fmla="*/ 9346 h 66"/>
              <a:gd name="T40" fmla="+- 0 6436 5260"/>
              <a:gd name="T41" fmla="*/ T40 w 2476"/>
              <a:gd name="T42" fmla="+- 0 9350 9346"/>
              <a:gd name="T43" fmla="*/ 9350 h 66"/>
              <a:gd name="T44" fmla="+- 0 6553 5260"/>
              <a:gd name="T45" fmla="*/ T44 w 2476"/>
              <a:gd name="T46" fmla="+- 0 9344 9346"/>
              <a:gd name="T47" fmla="*/ 9344 h 66"/>
              <a:gd name="T48" fmla="+- 0 6668 5260"/>
              <a:gd name="T49" fmla="*/ T48 w 2476"/>
              <a:gd name="T50" fmla="+- 0 9351 9346"/>
              <a:gd name="T51" fmla="*/ 9351 h 66"/>
              <a:gd name="T52" fmla="+- 0 6806 5260"/>
              <a:gd name="T53" fmla="*/ T52 w 2476"/>
              <a:gd name="T54" fmla="+- 0 9359 9346"/>
              <a:gd name="T55" fmla="*/ 9359 h 66"/>
              <a:gd name="T56" fmla="+- 0 6942 5260"/>
              <a:gd name="T57" fmla="*/ T56 w 2476"/>
              <a:gd name="T58" fmla="+- 0 9360 9346"/>
              <a:gd name="T59" fmla="*/ 9360 h 66"/>
              <a:gd name="T60" fmla="+- 0 7077 5260"/>
              <a:gd name="T61" fmla="*/ T60 w 2476"/>
              <a:gd name="T62" fmla="+- 0 9369 9346"/>
              <a:gd name="T63" fmla="*/ 9369 h 66"/>
              <a:gd name="T64" fmla="+- 0 7220 5260"/>
              <a:gd name="T65" fmla="*/ T64 w 2476"/>
              <a:gd name="T66" fmla="+- 0 9379 9346"/>
              <a:gd name="T67" fmla="*/ 9379 h 66"/>
              <a:gd name="T68" fmla="+- 0 7356 5260"/>
              <a:gd name="T69" fmla="*/ T68 w 2476"/>
              <a:gd name="T70" fmla="+- 0 9392 9346"/>
              <a:gd name="T71" fmla="*/ 9392 h 66"/>
              <a:gd name="T72" fmla="+- 0 7499 5260"/>
              <a:gd name="T73" fmla="*/ T72 w 2476"/>
              <a:gd name="T74" fmla="+- 0 9392 9346"/>
              <a:gd name="T75" fmla="*/ 9392 h 66"/>
              <a:gd name="T76" fmla="+- 0 7581 5260"/>
              <a:gd name="T77" fmla="*/ T76 w 2476"/>
              <a:gd name="T78" fmla="+- 0 9392 9346"/>
              <a:gd name="T79" fmla="*/ 9392 h 66"/>
              <a:gd name="T80" fmla="+- 0 7653 5260"/>
              <a:gd name="T81" fmla="*/ T80 w 2476"/>
              <a:gd name="T82" fmla="+- 0 9405 9346"/>
              <a:gd name="T83" fmla="*/ 9405 h 66"/>
              <a:gd name="T84" fmla="+- 0 7735 5260"/>
              <a:gd name="T85" fmla="*/ T84 w 2476"/>
              <a:gd name="T86" fmla="+- 0 9402 9346"/>
              <a:gd name="T87" fmla="*/ 9402 h 6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476" h="66" extrusionOk="0">
                <a:moveTo>
                  <a:pt x="0" y="23"/>
                </a:moveTo>
                <a:cubicBezTo>
                  <a:pt x="145" y="46"/>
                  <a:pt x="281" y="27"/>
                  <a:pt x="428" y="14"/>
                </a:cubicBezTo>
                <a:cubicBezTo>
                  <a:pt x="532" y="5"/>
                  <a:pt x="634" y="16"/>
                  <a:pt x="738" y="14"/>
                </a:cubicBezTo>
                <a:cubicBezTo>
                  <a:pt x="845" y="12"/>
                  <a:pt x="954" y="-4"/>
                  <a:pt x="1061" y="0"/>
                </a:cubicBezTo>
                <a:cubicBezTo>
                  <a:pt x="1176" y="4"/>
                  <a:pt x="1293" y="-2"/>
                  <a:pt x="1408" y="5"/>
                </a:cubicBezTo>
                <a:cubicBezTo>
                  <a:pt x="1546" y="13"/>
                  <a:pt x="1682" y="14"/>
                  <a:pt x="1817" y="23"/>
                </a:cubicBezTo>
                <a:cubicBezTo>
                  <a:pt x="1960" y="33"/>
                  <a:pt x="2096" y="46"/>
                  <a:pt x="2239" y="46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0" name="Comment 4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016125" y="3494088"/>
            <a:ext cx="657225" cy="42862"/>
          </a:xfrm>
          <a:custGeom>
            <a:avLst/>
            <a:gdLst>
              <a:gd name="T0" fmla="+- 0 5601 5601"/>
              <a:gd name="T1" fmla="*/ T0 w 1825"/>
              <a:gd name="T2" fmla="+- 0 9825 9704"/>
              <a:gd name="T3" fmla="*/ 9825 h 122"/>
              <a:gd name="T4" fmla="+- 0 5720 5601"/>
              <a:gd name="T5" fmla="*/ T4 w 1825"/>
              <a:gd name="T6" fmla="+- 0 9783 9704"/>
              <a:gd name="T7" fmla="*/ 9783 h 122"/>
              <a:gd name="T8" fmla="+- 0 5805 5601"/>
              <a:gd name="T9" fmla="*/ T8 w 1825"/>
              <a:gd name="T10" fmla="+- 0 9804 9704"/>
              <a:gd name="T11" fmla="*/ 9804 h 122"/>
              <a:gd name="T12" fmla="+- 0 5930 5601"/>
              <a:gd name="T13" fmla="*/ T12 w 1825"/>
              <a:gd name="T14" fmla="+- 0 9788 9704"/>
              <a:gd name="T15" fmla="*/ 9788 h 122"/>
              <a:gd name="T16" fmla="+- 0 6072 5601"/>
              <a:gd name="T17" fmla="*/ T16 w 1825"/>
              <a:gd name="T18" fmla="+- 0 9769 9704"/>
              <a:gd name="T19" fmla="*/ 9769 h 122"/>
              <a:gd name="T20" fmla="+- 0 6208 5601"/>
              <a:gd name="T21" fmla="*/ T20 w 1825"/>
              <a:gd name="T22" fmla="+- 0 9747 9704"/>
              <a:gd name="T23" fmla="*/ 9747 h 122"/>
              <a:gd name="T24" fmla="+- 0 6352 5601"/>
              <a:gd name="T25" fmla="*/ T24 w 1825"/>
              <a:gd name="T26" fmla="+- 0 9741 9704"/>
              <a:gd name="T27" fmla="*/ 9741 h 122"/>
              <a:gd name="T28" fmla="+- 0 6474 5601"/>
              <a:gd name="T29" fmla="*/ T28 w 1825"/>
              <a:gd name="T30" fmla="+- 0 9736 9704"/>
              <a:gd name="T31" fmla="*/ 9736 h 122"/>
              <a:gd name="T32" fmla="+- 0 6596 5601"/>
              <a:gd name="T33" fmla="*/ T32 w 1825"/>
              <a:gd name="T34" fmla="+- 0 9721 9704"/>
              <a:gd name="T35" fmla="*/ 9721 h 122"/>
              <a:gd name="T36" fmla="+- 0 6718 5601"/>
              <a:gd name="T37" fmla="*/ T36 w 1825"/>
              <a:gd name="T38" fmla="+- 0 9718 9704"/>
              <a:gd name="T39" fmla="*/ 9718 h 122"/>
              <a:gd name="T40" fmla="+- 0 6839 5601"/>
              <a:gd name="T41" fmla="*/ T40 w 1825"/>
              <a:gd name="T42" fmla="+- 0 9715 9704"/>
              <a:gd name="T43" fmla="*/ 9715 h 122"/>
              <a:gd name="T44" fmla="+- 0 6963 5601"/>
              <a:gd name="T45" fmla="*/ T44 w 1825"/>
              <a:gd name="T46" fmla="+- 0 9699 9704"/>
              <a:gd name="T47" fmla="*/ 9699 h 122"/>
              <a:gd name="T48" fmla="+- 0 7083 5601"/>
              <a:gd name="T49" fmla="*/ T48 w 1825"/>
              <a:gd name="T50" fmla="+- 0 9704 9704"/>
              <a:gd name="T51" fmla="*/ 9704 h 122"/>
              <a:gd name="T52" fmla="+- 0 7197 5601"/>
              <a:gd name="T53" fmla="*/ T52 w 1825"/>
              <a:gd name="T54" fmla="+- 0 9709 9704"/>
              <a:gd name="T55" fmla="*/ 9709 h 122"/>
              <a:gd name="T56" fmla="+- 0 7312 5601"/>
              <a:gd name="T57" fmla="*/ T56 w 1825"/>
              <a:gd name="T58" fmla="+- 0 9717 9704"/>
              <a:gd name="T59" fmla="*/ 9717 h 122"/>
              <a:gd name="T60" fmla="+- 0 7425 5601"/>
              <a:gd name="T61" fmla="*/ T60 w 1825"/>
              <a:gd name="T62" fmla="+- 0 9727 9704"/>
              <a:gd name="T63" fmla="*/ 9727 h 12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825" h="122" extrusionOk="0">
                <a:moveTo>
                  <a:pt x="0" y="121"/>
                </a:moveTo>
                <a:cubicBezTo>
                  <a:pt x="119" y="79"/>
                  <a:pt x="204" y="100"/>
                  <a:pt x="329" y="84"/>
                </a:cubicBezTo>
                <a:cubicBezTo>
                  <a:pt x="471" y="65"/>
                  <a:pt x="607" y="43"/>
                  <a:pt x="751" y="37"/>
                </a:cubicBezTo>
                <a:cubicBezTo>
                  <a:pt x="873" y="32"/>
                  <a:pt x="995" y="17"/>
                  <a:pt x="1117" y="14"/>
                </a:cubicBezTo>
                <a:cubicBezTo>
                  <a:pt x="1238" y="11"/>
                  <a:pt x="1362" y="-5"/>
                  <a:pt x="1482" y="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1" name="Comment 47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2709863"/>
            <a:ext cx="957262" cy="250825"/>
          </a:xfrm>
          <a:custGeom>
            <a:avLst/>
            <a:gdLst>
              <a:gd name="T0" fmla="+- 0 5254 5254"/>
              <a:gd name="T1" fmla="*/ T0 w 2655"/>
              <a:gd name="T2" fmla="+- 0 7727 7527"/>
              <a:gd name="T3" fmla="*/ 7727 h 699"/>
              <a:gd name="T4" fmla="+- 0 5380 5254"/>
              <a:gd name="T5" fmla="*/ T4 w 2655"/>
              <a:gd name="T6" fmla="+- 0 7650 7527"/>
              <a:gd name="T7" fmla="*/ 7650 h 699"/>
              <a:gd name="T8" fmla="+- 0 5429 5254"/>
              <a:gd name="T9" fmla="*/ T8 w 2655"/>
              <a:gd name="T10" fmla="+- 0 7674 7527"/>
              <a:gd name="T11" fmla="*/ 7674 h 699"/>
              <a:gd name="T12" fmla="+- 0 5570 5254"/>
              <a:gd name="T13" fmla="*/ T12 w 2655"/>
              <a:gd name="T14" fmla="+- 0 7662 7527"/>
              <a:gd name="T15" fmla="*/ 7662 h 699"/>
              <a:gd name="T16" fmla="+- 0 5686 5254"/>
              <a:gd name="T17" fmla="*/ T16 w 2655"/>
              <a:gd name="T18" fmla="+- 0 7652 7527"/>
              <a:gd name="T19" fmla="*/ 7652 h 699"/>
              <a:gd name="T20" fmla="+- 0 5811 5254"/>
              <a:gd name="T21" fmla="*/ T20 w 2655"/>
              <a:gd name="T22" fmla="+- 0 7611 7527"/>
              <a:gd name="T23" fmla="*/ 7611 h 699"/>
              <a:gd name="T24" fmla="+- 0 5924 5254"/>
              <a:gd name="T25" fmla="*/ T24 w 2655"/>
              <a:gd name="T26" fmla="+- 0 7583 7527"/>
              <a:gd name="T27" fmla="*/ 7583 h 699"/>
              <a:gd name="T28" fmla="+- 0 6046 5254"/>
              <a:gd name="T29" fmla="*/ T28 w 2655"/>
              <a:gd name="T30" fmla="+- 0 7552 7527"/>
              <a:gd name="T31" fmla="*/ 7552 h 699"/>
              <a:gd name="T32" fmla="+- 0 6170 5254"/>
              <a:gd name="T33" fmla="*/ T32 w 2655"/>
              <a:gd name="T34" fmla="+- 0 7545 7527"/>
              <a:gd name="T35" fmla="*/ 7545 h 699"/>
              <a:gd name="T36" fmla="+- 0 6296 5254"/>
              <a:gd name="T37" fmla="*/ T36 w 2655"/>
              <a:gd name="T38" fmla="+- 0 7536 7527"/>
              <a:gd name="T39" fmla="*/ 7536 h 699"/>
              <a:gd name="T40" fmla="+- 0 6476 5254"/>
              <a:gd name="T41" fmla="*/ T40 w 2655"/>
              <a:gd name="T42" fmla="+- 0 7523 7527"/>
              <a:gd name="T43" fmla="*/ 7523 h 699"/>
              <a:gd name="T44" fmla="+- 0 6645 5254"/>
              <a:gd name="T45" fmla="*/ T44 w 2655"/>
              <a:gd name="T46" fmla="+- 0 7552 7527"/>
              <a:gd name="T47" fmla="*/ 7552 h 699"/>
              <a:gd name="T48" fmla="+- 0 6823 5254"/>
              <a:gd name="T49" fmla="*/ T48 w 2655"/>
              <a:gd name="T50" fmla="+- 0 7573 7527"/>
              <a:gd name="T51" fmla="*/ 7573 h 699"/>
              <a:gd name="T52" fmla="+- 0 6947 5254"/>
              <a:gd name="T53" fmla="*/ T52 w 2655"/>
              <a:gd name="T54" fmla="+- 0 7588 7527"/>
              <a:gd name="T55" fmla="*/ 7588 h 699"/>
              <a:gd name="T56" fmla="+- 0 7066 5254"/>
              <a:gd name="T57" fmla="*/ T56 w 2655"/>
              <a:gd name="T58" fmla="+- 0 7605 7527"/>
              <a:gd name="T59" fmla="*/ 7605 h 699"/>
              <a:gd name="T60" fmla="+- 0 7189 5254"/>
              <a:gd name="T61" fmla="*/ T60 w 2655"/>
              <a:gd name="T62" fmla="+- 0 7620 7527"/>
              <a:gd name="T63" fmla="*/ 7620 h 699"/>
              <a:gd name="T64" fmla="+- 0 7295 5254"/>
              <a:gd name="T65" fmla="*/ T64 w 2655"/>
              <a:gd name="T66" fmla="+- 0 7633 7527"/>
              <a:gd name="T67" fmla="*/ 7633 h 699"/>
              <a:gd name="T68" fmla="+- 0 7405 5254"/>
              <a:gd name="T69" fmla="*/ T68 w 2655"/>
              <a:gd name="T70" fmla="+- 0 7638 7527"/>
              <a:gd name="T71" fmla="*/ 7638 h 699"/>
              <a:gd name="T72" fmla="+- 0 7511 5254"/>
              <a:gd name="T73" fmla="*/ T72 w 2655"/>
              <a:gd name="T74" fmla="+- 0 7648 7527"/>
              <a:gd name="T75" fmla="*/ 7648 h 699"/>
              <a:gd name="T76" fmla="+- 0 7614 5254"/>
              <a:gd name="T77" fmla="*/ T76 w 2655"/>
              <a:gd name="T78" fmla="+- 0 7657 7527"/>
              <a:gd name="T79" fmla="*/ 7657 h 699"/>
              <a:gd name="T80" fmla="+- 0 7719 5254"/>
              <a:gd name="T81" fmla="*/ T80 w 2655"/>
              <a:gd name="T82" fmla="+- 0 7649 7527"/>
              <a:gd name="T83" fmla="*/ 7649 h 699"/>
              <a:gd name="T84" fmla="+- 0 7822 5254"/>
              <a:gd name="T85" fmla="*/ T84 w 2655"/>
              <a:gd name="T86" fmla="+- 0 7657 7527"/>
              <a:gd name="T87" fmla="*/ 7657 h 699"/>
              <a:gd name="T88" fmla="+- 0 7851 5254"/>
              <a:gd name="T89" fmla="*/ T88 w 2655"/>
              <a:gd name="T90" fmla="+- 0 7660 7527"/>
              <a:gd name="T91" fmla="*/ 7660 h 699"/>
              <a:gd name="T92" fmla="+- 0 7879 5254"/>
              <a:gd name="T93" fmla="*/ T92 w 2655"/>
              <a:gd name="T94" fmla="+- 0 7664 7527"/>
              <a:gd name="T95" fmla="*/ 7664 h 699"/>
              <a:gd name="T96" fmla="+- 0 7908 5254"/>
              <a:gd name="T97" fmla="*/ T96 w 2655"/>
              <a:gd name="T98" fmla="+- 0 7667 7527"/>
              <a:gd name="T99" fmla="*/ 7667 h 699"/>
              <a:gd name="T100" fmla="+- 0 7810 5254"/>
              <a:gd name="T101" fmla="*/ T100 w 2655"/>
              <a:gd name="T102" fmla="+- 0 7766 7527"/>
              <a:gd name="T103" fmla="*/ 7766 h 699"/>
              <a:gd name="T104" fmla="+- 0 7718 5254"/>
              <a:gd name="T105" fmla="*/ T104 w 2655"/>
              <a:gd name="T106" fmla="+- 0 7751 7527"/>
              <a:gd name="T107" fmla="*/ 7751 h 699"/>
              <a:gd name="T108" fmla="+- 0 7580 5254"/>
              <a:gd name="T109" fmla="*/ T108 w 2655"/>
              <a:gd name="T110" fmla="+- 0 7778 7527"/>
              <a:gd name="T111" fmla="*/ 7778 h 699"/>
              <a:gd name="T112" fmla="+- 0 7421 5254"/>
              <a:gd name="T113" fmla="*/ T112 w 2655"/>
              <a:gd name="T114" fmla="+- 0 7809 7527"/>
              <a:gd name="T115" fmla="*/ 7809 h 699"/>
              <a:gd name="T116" fmla="+- 0 7262 5254"/>
              <a:gd name="T117" fmla="*/ T116 w 2655"/>
              <a:gd name="T118" fmla="+- 0 7841 7527"/>
              <a:gd name="T119" fmla="*/ 7841 h 699"/>
              <a:gd name="T120" fmla="+- 0 7102 5254"/>
              <a:gd name="T121" fmla="*/ T120 w 2655"/>
              <a:gd name="T122" fmla="+- 0 7867 7527"/>
              <a:gd name="T123" fmla="*/ 7867 h 699"/>
              <a:gd name="T124" fmla="+- 0 6983 5254"/>
              <a:gd name="T125" fmla="*/ T124 w 2655"/>
              <a:gd name="T126" fmla="+- 0 7886 7527"/>
              <a:gd name="T127" fmla="*/ 7886 h 699"/>
              <a:gd name="T128" fmla="+- 0 6861 5254"/>
              <a:gd name="T129" fmla="*/ T128 w 2655"/>
              <a:gd name="T130" fmla="+- 0 7893 7527"/>
              <a:gd name="T131" fmla="*/ 7893 h 699"/>
              <a:gd name="T132" fmla="+- 0 6742 5254"/>
              <a:gd name="T133" fmla="*/ T132 w 2655"/>
              <a:gd name="T134" fmla="+- 0 7908 7527"/>
              <a:gd name="T135" fmla="*/ 7908 h 699"/>
              <a:gd name="T136" fmla="+- 0 6591 5254"/>
              <a:gd name="T137" fmla="*/ T136 w 2655"/>
              <a:gd name="T138" fmla="+- 0 7926 7527"/>
              <a:gd name="T139" fmla="*/ 7926 h 699"/>
              <a:gd name="T140" fmla="+- 0 6440 5254"/>
              <a:gd name="T141" fmla="*/ T140 w 2655"/>
              <a:gd name="T142" fmla="+- 0 7942 7527"/>
              <a:gd name="T143" fmla="*/ 7942 h 699"/>
              <a:gd name="T144" fmla="+- 0 6290 5254"/>
              <a:gd name="T145" fmla="*/ T144 w 2655"/>
              <a:gd name="T146" fmla="+- 0 7964 7527"/>
              <a:gd name="T147" fmla="*/ 7964 h 699"/>
              <a:gd name="T148" fmla="+- 0 6154 5254"/>
              <a:gd name="T149" fmla="*/ T148 w 2655"/>
              <a:gd name="T150" fmla="+- 0 7984 7527"/>
              <a:gd name="T151" fmla="*/ 7984 h 699"/>
              <a:gd name="T152" fmla="+- 0 6006 5254"/>
              <a:gd name="T153" fmla="*/ T152 w 2655"/>
              <a:gd name="T154" fmla="+- 0 8023 7527"/>
              <a:gd name="T155" fmla="*/ 8023 h 699"/>
              <a:gd name="T156" fmla="+- 0 5868 5254"/>
              <a:gd name="T157" fmla="*/ T156 w 2655"/>
              <a:gd name="T158" fmla="+- 0 8015 7527"/>
              <a:gd name="T159" fmla="*/ 8015 h 699"/>
              <a:gd name="T160" fmla="+- 0 5756 5254"/>
              <a:gd name="T161" fmla="*/ T160 w 2655"/>
              <a:gd name="T162" fmla="+- 0 8009 7527"/>
              <a:gd name="T163" fmla="*/ 8009 h 699"/>
              <a:gd name="T164" fmla="+- 0 5655 5254"/>
              <a:gd name="T165" fmla="*/ T164 w 2655"/>
              <a:gd name="T166" fmla="+- 0 7989 7527"/>
              <a:gd name="T167" fmla="*/ 7989 h 699"/>
              <a:gd name="T168" fmla="+- 0 5545 5254"/>
              <a:gd name="T169" fmla="*/ T168 w 2655"/>
              <a:gd name="T170" fmla="+- 0 8029 7527"/>
              <a:gd name="T171" fmla="*/ 8029 h 699"/>
              <a:gd name="T172" fmla="+- 0 5474 5254"/>
              <a:gd name="T173" fmla="*/ T172 w 2655"/>
              <a:gd name="T174" fmla="+- 0 8066 7527"/>
              <a:gd name="T175" fmla="*/ 8066 h 699"/>
              <a:gd name="T176" fmla="+- 0 5451 5254"/>
              <a:gd name="T177" fmla="*/ T176 w 2655"/>
              <a:gd name="T178" fmla="+- 0 8076 7527"/>
              <a:gd name="T179" fmla="*/ 8076 h 699"/>
              <a:gd name="T180" fmla="+- 0 5427 5254"/>
              <a:gd name="T181" fmla="*/ T180 w 2655"/>
              <a:gd name="T182" fmla="+- 0 8127 7527"/>
              <a:gd name="T183" fmla="*/ 8127 h 699"/>
              <a:gd name="T184" fmla="+- 0 5494 5254"/>
              <a:gd name="T185" fmla="*/ T184 w 2655"/>
              <a:gd name="T186" fmla="+- 0 8216 7527"/>
              <a:gd name="T187" fmla="*/ 8216 h 699"/>
              <a:gd name="T188" fmla="+- 0 5560 5254"/>
              <a:gd name="T189" fmla="*/ T188 w 2655"/>
              <a:gd name="T190" fmla="+- 0 8231 7527"/>
              <a:gd name="T191" fmla="*/ 8231 h 699"/>
              <a:gd name="T192" fmla="+- 0 5682 5254"/>
              <a:gd name="T193" fmla="*/ T192 w 2655"/>
              <a:gd name="T194" fmla="+- 0 8220 7527"/>
              <a:gd name="T195" fmla="*/ 8220 h 699"/>
              <a:gd name="T196" fmla="+- 0 5819 5254"/>
              <a:gd name="T197" fmla="*/ T196 w 2655"/>
              <a:gd name="T198" fmla="+- 0 8207 7527"/>
              <a:gd name="T199" fmla="*/ 8207 h 699"/>
              <a:gd name="T200" fmla="+- 0 5984 5254"/>
              <a:gd name="T201" fmla="*/ T200 w 2655"/>
              <a:gd name="T202" fmla="+- 0 8175 7527"/>
              <a:gd name="T203" fmla="*/ 8175 h 699"/>
              <a:gd name="T204" fmla="+- 0 6122 5254"/>
              <a:gd name="T205" fmla="*/ T204 w 2655"/>
              <a:gd name="T206" fmla="+- 0 8197 7527"/>
              <a:gd name="T207" fmla="*/ 8197 h 699"/>
              <a:gd name="T208" fmla="+- 0 6195 5254"/>
              <a:gd name="T209" fmla="*/ T208 w 2655"/>
              <a:gd name="T210" fmla="+- 0 8220 7527"/>
              <a:gd name="T211" fmla="*/ 8220 h 699"/>
              <a:gd name="T212" fmla="+- 0 6219 5254"/>
              <a:gd name="T213" fmla="*/ T212 w 2655"/>
              <a:gd name="T214" fmla="+- 0 8228 7527"/>
              <a:gd name="T215" fmla="*/ 8228 h 699"/>
              <a:gd name="T216" fmla="+- 0 6271 5254"/>
              <a:gd name="T217" fmla="*/ T216 w 2655"/>
              <a:gd name="T218" fmla="+- 0 8211 7527"/>
              <a:gd name="T219" fmla="*/ 8211 h 69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2655" h="699" extrusionOk="0">
                <a:moveTo>
                  <a:pt x="0" y="200"/>
                </a:moveTo>
                <a:cubicBezTo>
                  <a:pt x="126" y="123"/>
                  <a:pt x="175" y="147"/>
                  <a:pt x="316" y="135"/>
                </a:cubicBezTo>
                <a:cubicBezTo>
                  <a:pt x="432" y="125"/>
                  <a:pt x="557" y="84"/>
                  <a:pt x="670" y="56"/>
                </a:cubicBezTo>
                <a:cubicBezTo>
                  <a:pt x="792" y="25"/>
                  <a:pt x="916" y="18"/>
                  <a:pt x="1042" y="9"/>
                </a:cubicBezTo>
                <a:cubicBezTo>
                  <a:pt x="1222" y="-4"/>
                  <a:pt x="1391" y="25"/>
                  <a:pt x="1569" y="46"/>
                </a:cubicBezTo>
                <a:cubicBezTo>
                  <a:pt x="1693" y="61"/>
                  <a:pt x="1812" y="78"/>
                  <a:pt x="1935" y="93"/>
                </a:cubicBezTo>
                <a:cubicBezTo>
                  <a:pt x="2041" y="106"/>
                  <a:pt x="2151" y="111"/>
                  <a:pt x="2257" y="121"/>
                </a:cubicBezTo>
                <a:cubicBezTo>
                  <a:pt x="2360" y="130"/>
                  <a:pt x="2465" y="122"/>
                  <a:pt x="2568" y="130"/>
                </a:cubicBezTo>
                <a:cubicBezTo>
                  <a:pt x="2597" y="133"/>
                  <a:pt x="2625" y="137"/>
                  <a:pt x="2654" y="140"/>
                </a:cubicBezTo>
                <a:cubicBezTo>
                  <a:pt x="2556" y="239"/>
                  <a:pt x="2464" y="224"/>
                  <a:pt x="2326" y="251"/>
                </a:cubicBezTo>
                <a:cubicBezTo>
                  <a:pt x="2167" y="282"/>
                  <a:pt x="2008" y="314"/>
                  <a:pt x="1848" y="340"/>
                </a:cubicBezTo>
                <a:cubicBezTo>
                  <a:pt x="1729" y="359"/>
                  <a:pt x="1607" y="366"/>
                  <a:pt x="1488" y="381"/>
                </a:cubicBezTo>
                <a:cubicBezTo>
                  <a:pt x="1337" y="399"/>
                  <a:pt x="1186" y="415"/>
                  <a:pt x="1036" y="437"/>
                </a:cubicBezTo>
                <a:cubicBezTo>
                  <a:pt x="900" y="457"/>
                  <a:pt x="752" y="496"/>
                  <a:pt x="614" y="488"/>
                </a:cubicBezTo>
                <a:cubicBezTo>
                  <a:pt x="502" y="482"/>
                  <a:pt x="401" y="462"/>
                  <a:pt x="291" y="502"/>
                </a:cubicBezTo>
                <a:cubicBezTo>
                  <a:pt x="220" y="539"/>
                  <a:pt x="197" y="549"/>
                  <a:pt x="173" y="600"/>
                </a:cubicBezTo>
                <a:cubicBezTo>
                  <a:pt x="240" y="689"/>
                  <a:pt x="306" y="704"/>
                  <a:pt x="428" y="693"/>
                </a:cubicBezTo>
                <a:cubicBezTo>
                  <a:pt x="565" y="680"/>
                  <a:pt x="730" y="648"/>
                  <a:pt x="868" y="67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2" name="Comment 4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84363" y="3063875"/>
            <a:ext cx="871537" cy="38100"/>
          </a:xfrm>
          <a:custGeom>
            <a:avLst/>
            <a:gdLst>
              <a:gd name="T0" fmla="+- 0 5235 5235"/>
              <a:gd name="T1" fmla="*/ T0 w 2420"/>
              <a:gd name="T2" fmla="+- 0 8532 8509"/>
              <a:gd name="T3" fmla="*/ 8532 h 108"/>
              <a:gd name="T4" fmla="+- 0 5332 5235"/>
              <a:gd name="T5" fmla="*/ T4 w 2420"/>
              <a:gd name="T6" fmla="+- 0 8514 8509"/>
              <a:gd name="T7" fmla="*/ 8514 h 108"/>
              <a:gd name="T8" fmla="+- 0 5459 5235"/>
              <a:gd name="T9" fmla="*/ T8 w 2420"/>
              <a:gd name="T10" fmla="+- 0 8499 8509"/>
              <a:gd name="T11" fmla="*/ 8499 h 108"/>
              <a:gd name="T12" fmla="+- 0 5558 5235"/>
              <a:gd name="T13" fmla="*/ T12 w 2420"/>
              <a:gd name="T14" fmla="+- 0 8513 8509"/>
              <a:gd name="T15" fmla="*/ 8513 h 108"/>
              <a:gd name="T16" fmla="+- 0 5664 5235"/>
              <a:gd name="T17" fmla="*/ T16 w 2420"/>
              <a:gd name="T18" fmla="+- 0 8528 8509"/>
              <a:gd name="T19" fmla="*/ 8528 h 108"/>
              <a:gd name="T20" fmla="+- 0 5752 5235"/>
              <a:gd name="T21" fmla="*/ T20 w 2420"/>
              <a:gd name="T22" fmla="+- 0 8564 8509"/>
              <a:gd name="T23" fmla="*/ 8564 h 108"/>
              <a:gd name="T24" fmla="+- 0 5862 5235"/>
              <a:gd name="T25" fmla="*/ T24 w 2420"/>
              <a:gd name="T26" fmla="+- 0 8569 8509"/>
              <a:gd name="T27" fmla="*/ 8569 h 108"/>
              <a:gd name="T28" fmla="+- 0 5963 5235"/>
              <a:gd name="T29" fmla="*/ T28 w 2420"/>
              <a:gd name="T30" fmla="+- 0 8573 8509"/>
              <a:gd name="T31" fmla="*/ 8573 h 108"/>
              <a:gd name="T32" fmla="+- 0 6072 5235"/>
              <a:gd name="T33" fmla="*/ T32 w 2420"/>
              <a:gd name="T34" fmla="+- 0 8594 8509"/>
              <a:gd name="T35" fmla="*/ 8594 h 108"/>
              <a:gd name="T36" fmla="+- 0 6172 5235"/>
              <a:gd name="T37" fmla="*/ T36 w 2420"/>
              <a:gd name="T38" fmla="+- 0 8588 8509"/>
              <a:gd name="T39" fmla="*/ 8588 h 108"/>
              <a:gd name="T40" fmla="+- 0 6285 5235"/>
              <a:gd name="T41" fmla="*/ T40 w 2420"/>
              <a:gd name="T42" fmla="+- 0 8581 8509"/>
              <a:gd name="T43" fmla="*/ 8581 h 108"/>
              <a:gd name="T44" fmla="+- 0 6399 5235"/>
              <a:gd name="T45" fmla="*/ T44 w 2420"/>
              <a:gd name="T46" fmla="+- 0 8576 8509"/>
              <a:gd name="T47" fmla="*/ 8576 h 108"/>
              <a:gd name="T48" fmla="+- 0 6513 5235"/>
              <a:gd name="T49" fmla="*/ T48 w 2420"/>
              <a:gd name="T50" fmla="+- 0 8569 8509"/>
              <a:gd name="T51" fmla="*/ 8569 h 108"/>
              <a:gd name="T52" fmla="+- 0 6614 5235"/>
              <a:gd name="T53" fmla="*/ T52 w 2420"/>
              <a:gd name="T54" fmla="+- 0 8563 8509"/>
              <a:gd name="T55" fmla="*/ 8563 h 108"/>
              <a:gd name="T56" fmla="+- 0 6711 5235"/>
              <a:gd name="T57" fmla="*/ T56 w 2420"/>
              <a:gd name="T58" fmla="+- 0 8546 8509"/>
              <a:gd name="T59" fmla="*/ 8546 h 108"/>
              <a:gd name="T60" fmla="+- 0 6811 5235"/>
              <a:gd name="T61" fmla="*/ T60 w 2420"/>
              <a:gd name="T62" fmla="+- 0 8550 8509"/>
              <a:gd name="T63" fmla="*/ 8550 h 108"/>
              <a:gd name="T64" fmla="+- 0 6919 5235"/>
              <a:gd name="T65" fmla="*/ T64 w 2420"/>
              <a:gd name="T66" fmla="+- 0 8554 8509"/>
              <a:gd name="T67" fmla="*/ 8554 h 108"/>
              <a:gd name="T68" fmla="+- 0 7026 5235"/>
              <a:gd name="T69" fmla="*/ T68 w 2420"/>
              <a:gd name="T70" fmla="+- 0 8545 8509"/>
              <a:gd name="T71" fmla="*/ 8545 h 108"/>
              <a:gd name="T72" fmla="+- 0 7133 5235"/>
              <a:gd name="T73" fmla="*/ T72 w 2420"/>
              <a:gd name="T74" fmla="+- 0 8555 8509"/>
              <a:gd name="T75" fmla="*/ 8555 h 108"/>
              <a:gd name="T76" fmla="+- 0 7228 5235"/>
              <a:gd name="T77" fmla="*/ T76 w 2420"/>
              <a:gd name="T78" fmla="+- 0 8563 8509"/>
              <a:gd name="T79" fmla="*/ 8563 h 108"/>
              <a:gd name="T80" fmla="+- 0 7332 5235"/>
              <a:gd name="T81" fmla="*/ T80 w 2420"/>
              <a:gd name="T82" fmla="+- 0 8549 8509"/>
              <a:gd name="T83" fmla="*/ 8549 h 108"/>
              <a:gd name="T84" fmla="+- 0 7425 5235"/>
              <a:gd name="T85" fmla="*/ T84 w 2420"/>
              <a:gd name="T86" fmla="+- 0 8574 8509"/>
              <a:gd name="T87" fmla="*/ 8574 h 108"/>
              <a:gd name="T88" fmla="+- 0 7504 5235"/>
              <a:gd name="T89" fmla="*/ T88 w 2420"/>
              <a:gd name="T90" fmla="+- 0 8595 8509"/>
              <a:gd name="T91" fmla="*/ 8595 h 108"/>
              <a:gd name="T92" fmla="+- 0 7571 5235"/>
              <a:gd name="T93" fmla="*/ T92 w 2420"/>
              <a:gd name="T94" fmla="+- 0 8605 8509"/>
              <a:gd name="T95" fmla="*/ 8605 h 108"/>
              <a:gd name="T96" fmla="+- 0 7654 5235"/>
              <a:gd name="T97" fmla="*/ T96 w 2420"/>
              <a:gd name="T98" fmla="+- 0 8616 8509"/>
              <a:gd name="T99" fmla="*/ 8616 h 1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420" h="108" extrusionOk="0">
                <a:moveTo>
                  <a:pt x="0" y="23"/>
                </a:moveTo>
                <a:cubicBezTo>
                  <a:pt x="97" y="5"/>
                  <a:pt x="224" y="-10"/>
                  <a:pt x="323" y="4"/>
                </a:cubicBezTo>
                <a:cubicBezTo>
                  <a:pt x="429" y="19"/>
                  <a:pt x="517" y="55"/>
                  <a:pt x="627" y="60"/>
                </a:cubicBezTo>
                <a:cubicBezTo>
                  <a:pt x="728" y="64"/>
                  <a:pt x="837" y="85"/>
                  <a:pt x="937" y="79"/>
                </a:cubicBezTo>
                <a:cubicBezTo>
                  <a:pt x="1050" y="72"/>
                  <a:pt x="1164" y="67"/>
                  <a:pt x="1278" y="60"/>
                </a:cubicBezTo>
                <a:cubicBezTo>
                  <a:pt x="1379" y="54"/>
                  <a:pt x="1476" y="37"/>
                  <a:pt x="1576" y="41"/>
                </a:cubicBezTo>
                <a:cubicBezTo>
                  <a:pt x="1684" y="45"/>
                  <a:pt x="1791" y="36"/>
                  <a:pt x="1898" y="46"/>
                </a:cubicBezTo>
                <a:cubicBezTo>
                  <a:pt x="1993" y="54"/>
                  <a:pt x="2097" y="40"/>
                  <a:pt x="2190" y="6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3" name="Comment 49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3888" y="3363913"/>
            <a:ext cx="890587" cy="23812"/>
          </a:xfrm>
          <a:custGeom>
            <a:avLst/>
            <a:gdLst>
              <a:gd name="T0" fmla="+- 0 5260 5260"/>
              <a:gd name="T1" fmla="*/ T0 w 2476"/>
              <a:gd name="T2" fmla="+- 0 9369 9346"/>
              <a:gd name="T3" fmla="*/ 9369 h 66"/>
              <a:gd name="T4" fmla="+- 0 5405 5260"/>
              <a:gd name="T5" fmla="*/ T4 w 2476"/>
              <a:gd name="T6" fmla="+- 0 9392 9346"/>
              <a:gd name="T7" fmla="*/ 9392 h 66"/>
              <a:gd name="T8" fmla="+- 0 5541 5260"/>
              <a:gd name="T9" fmla="*/ T8 w 2476"/>
              <a:gd name="T10" fmla="+- 0 9373 9346"/>
              <a:gd name="T11" fmla="*/ 9373 h 66"/>
              <a:gd name="T12" fmla="+- 0 5688 5260"/>
              <a:gd name="T13" fmla="*/ T12 w 2476"/>
              <a:gd name="T14" fmla="+- 0 9360 9346"/>
              <a:gd name="T15" fmla="*/ 9360 h 66"/>
              <a:gd name="T16" fmla="+- 0 5792 5260"/>
              <a:gd name="T17" fmla="*/ T16 w 2476"/>
              <a:gd name="T18" fmla="+- 0 9351 9346"/>
              <a:gd name="T19" fmla="*/ 9351 h 66"/>
              <a:gd name="T20" fmla="+- 0 5894 5260"/>
              <a:gd name="T21" fmla="*/ T20 w 2476"/>
              <a:gd name="T22" fmla="+- 0 9362 9346"/>
              <a:gd name="T23" fmla="*/ 9362 h 66"/>
              <a:gd name="T24" fmla="+- 0 5998 5260"/>
              <a:gd name="T25" fmla="*/ T24 w 2476"/>
              <a:gd name="T26" fmla="+- 0 9360 9346"/>
              <a:gd name="T27" fmla="*/ 9360 h 66"/>
              <a:gd name="T28" fmla="+- 0 6105 5260"/>
              <a:gd name="T29" fmla="*/ T28 w 2476"/>
              <a:gd name="T30" fmla="+- 0 9358 9346"/>
              <a:gd name="T31" fmla="*/ 9358 h 66"/>
              <a:gd name="T32" fmla="+- 0 6214 5260"/>
              <a:gd name="T33" fmla="*/ T32 w 2476"/>
              <a:gd name="T34" fmla="+- 0 9342 9346"/>
              <a:gd name="T35" fmla="*/ 9342 h 66"/>
              <a:gd name="T36" fmla="+- 0 6321 5260"/>
              <a:gd name="T37" fmla="*/ T36 w 2476"/>
              <a:gd name="T38" fmla="+- 0 9346 9346"/>
              <a:gd name="T39" fmla="*/ 9346 h 66"/>
              <a:gd name="T40" fmla="+- 0 6436 5260"/>
              <a:gd name="T41" fmla="*/ T40 w 2476"/>
              <a:gd name="T42" fmla="+- 0 9350 9346"/>
              <a:gd name="T43" fmla="*/ 9350 h 66"/>
              <a:gd name="T44" fmla="+- 0 6553 5260"/>
              <a:gd name="T45" fmla="*/ T44 w 2476"/>
              <a:gd name="T46" fmla="+- 0 9344 9346"/>
              <a:gd name="T47" fmla="*/ 9344 h 66"/>
              <a:gd name="T48" fmla="+- 0 6668 5260"/>
              <a:gd name="T49" fmla="*/ T48 w 2476"/>
              <a:gd name="T50" fmla="+- 0 9351 9346"/>
              <a:gd name="T51" fmla="*/ 9351 h 66"/>
              <a:gd name="T52" fmla="+- 0 6806 5260"/>
              <a:gd name="T53" fmla="*/ T52 w 2476"/>
              <a:gd name="T54" fmla="+- 0 9359 9346"/>
              <a:gd name="T55" fmla="*/ 9359 h 66"/>
              <a:gd name="T56" fmla="+- 0 6942 5260"/>
              <a:gd name="T57" fmla="*/ T56 w 2476"/>
              <a:gd name="T58" fmla="+- 0 9360 9346"/>
              <a:gd name="T59" fmla="*/ 9360 h 66"/>
              <a:gd name="T60" fmla="+- 0 7077 5260"/>
              <a:gd name="T61" fmla="*/ T60 w 2476"/>
              <a:gd name="T62" fmla="+- 0 9369 9346"/>
              <a:gd name="T63" fmla="*/ 9369 h 66"/>
              <a:gd name="T64" fmla="+- 0 7220 5260"/>
              <a:gd name="T65" fmla="*/ T64 w 2476"/>
              <a:gd name="T66" fmla="+- 0 9379 9346"/>
              <a:gd name="T67" fmla="*/ 9379 h 66"/>
              <a:gd name="T68" fmla="+- 0 7356 5260"/>
              <a:gd name="T69" fmla="*/ T68 w 2476"/>
              <a:gd name="T70" fmla="+- 0 9392 9346"/>
              <a:gd name="T71" fmla="*/ 9392 h 66"/>
              <a:gd name="T72" fmla="+- 0 7499 5260"/>
              <a:gd name="T73" fmla="*/ T72 w 2476"/>
              <a:gd name="T74" fmla="+- 0 9392 9346"/>
              <a:gd name="T75" fmla="*/ 9392 h 66"/>
              <a:gd name="T76" fmla="+- 0 7581 5260"/>
              <a:gd name="T77" fmla="*/ T76 w 2476"/>
              <a:gd name="T78" fmla="+- 0 9392 9346"/>
              <a:gd name="T79" fmla="*/ 9392 h 66"/>
              <a:gd name="T80" fmla="+- 0 7653 5260"/>
              <a:gd name="T81" fmla="*/ T80 w 2476"/>
              <a:gd name="T82" fmla="+- 0 9405 9346"/>
              <a:gd name="T83" fmla="*/ 9405 h 66"/>
              <a:gd name="T84" fmla="+- 0 7735 5260"/>
              <a:gd name="T85" fmla="*/ T84 w 2476"/>
              <a:gd name="T86" fmla="+- 0 9402 9346"/>
              <a:gd name="T87" fmla="*/ 9402 h 6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476" h="66" extrusionOk="0">
                <a:moveTo>
                  <a:pt x="0" y="23"/>
                </a:moveTo>
                <a:cubicBezTo>
                  <a:pt x="145" y="46"/>
                  <a:pt x="281" y="27"/>
                  <a:pt x="428" y="14"/>
                </a:cubicBezTo>
                <a:cubicBezTo>
                  <a:pt x="532" y="5"/>
                  <a:pt x="634" y="16"/>
                  <a:pt x="738" y="14"/>
                </a:cubicBezTo>
                <a:cubicBezTo>
                  <a:pt x="845" y="12"/>
                  <a:pt x="954" y="-4"/>
                  <a:pt x="1061" y="0"/>
                </a:cubicBezTo>
                <a:cubicBezTo>
                  <a:pt x="1176" y="4"/>
                  <a:pt x="1293" y="-2"/>
                  <a:pt x="1408" y="5"/>
                </a:cubicBezTo>
                <a:cubicBezTo>
                  <a:pt x="1546" y="13"/>
                  <a:pt x="1682" y="14"/>
                  <a:pt x="1817" y="23"/>
                </a:cubicBezTo>
                <a:cubicBezTo>
                  <a:pt x="1960" y="33"/>
                  <a:pt x="2096" y="46"/>
                  <a:pt x="2239" y="46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4" name="Comment 50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016125" y="3494088"/>
            <a:ext cx="657225" cy="42862"/>
          </a:xfrm>
          <a:custGeom>
            <a:avLst/>
            <a:gdLst>
              <a:gd name="T0" fmla="+- 0 5601 5601"/>
              <a:gd name="T1" fmla="*/ T0 w 1825"/>
              <a:gd name="T2" fmla="+- 0 9825 9704"/>
              <a:gd name="T3" fmla="*/ 9825 h 122"/>
              <a:gd name="T4" fmla="+- 0 5720 5601"/>
              <a:gd name="T5" fmla="*/ T4 w 1825"/>
              <a:gd name="T6" fmla="+- 0 9783 9704"/>
              <a:gd name="T7" fmla="*/ 9783 h 122"/>
              <a:gd name="T8" fmla="+- 0 5805 5601"/>
              <a:gd name="T9" fmla="*/ T8 w 1825"/>
              <a:gd name="T10" fmla="+- 0 9804 9704"/>
              <a:gd name="T11" fmla="*/ 9804 h 122"/>
              <a:gd name="T12" fmla="+- 0 5930 5601"/>
              <a:gd name="T13" fmla="*/ T12 w 1825"/>
              <a:gd name="T14" fmla="+- 0 9788 9704"/>
              <a:gd name="T15" fmla="*/ 9788 h 122"/>
              <a:gd name="T16" fmla="+- 0 6072 5601"/>
              <a:gd name="T17" fmla="*/ T16 w 1825"/>
              <a:gd name="T18" fmla="+- 0 9769 9704"/>
              <a:gd name="T19" fmla="*/ 9769 h 122"/>
              <a:gd name="T20" fmla="+- 0 6208 5601"/>
              <a:gd name="T21" fmla="*/ T20 w 1825"/>
              <a:gd name="T22" fmla="+- 0 9747 9704"/>
              <a:gd name="T23" fmla="*/ 9747 h 122"/>
              <a:gd name="T24" fmla="+- 0 6352 5601"/>
              <a:gd name="T25" fmla="*/ T24 w 1825"/>
              <a:gd name="T26" fmla="+- 0 9741 9704"/>
              <a:gd name="T27" fmla="*/ 9741 h 122"/>
              <a:gd name="T28" fmla="+- 0 6474 5601"/>
              <a:gd name="T29" fmla="*/ T28 w 1825"/>
              <a:gd name="T30" fmla="+- 0 9736 9704"/>
              <a:gd name="T31" fmla="*/ 9736 h 122"/>
              <a:gd name="T32" fmla="+- 0 6596 5601"/>
              <a:gd name="T33" fmla="*/ T32 w 1825"/>
              <a:gd name="T34" fmla="+- 0 9721 9704"/>
              <a:gd name="T35" fmla="*/ 9721 h 122"/>
              <a:gd name="T36" fmla="+- 0 6718 5601"/>
              <a:gd name="T37" fmla="*/ T36 w 1825"/>
              <a:gd name="T38" fmla="+- 0 9718 9704"/>
              <a:gd name="T39" fmla="*/ 9718 h 122"/>
              <a:gd name="T40" fmla="+- 0 6839 5601"/>
              <a:gd name="T41" fmla="*/ T40 w 1825"/>
              <a:gd name="T42" fmla="+- 0 9715 9704"/>
              <a:gd name="T43" fmla="*/ 9715 h 122"/>
              <a:gd name="T44" fmla="+- 0 6963 5601"/>
              <a:gd name="T45" fmla="*/ T44 w 1825"/>
              <a:gd name="T46" fmla="+- 0 9699 9704"/>
              <a:gd name="T47" fmla="*/ 9699 h 122"/>
              <a:gd name="T48" fmla="+- 0 7083 5601"/>
              <a:gd name="T49" fmla="*/ T48 w 1825"/>
              <a:gd name="T50" fmla="+- 0 9704 9704"/>
              <a:gd name="T51" fmla="*/ 9704 h 122"/>
              <a:gd name="T52" fmla="+- 0 7197 5601"/>
              <a:gd name="T53" fmla="*/ T52 w 1825"/>
              <a:gd name="T54" fmla="+- 0 9709 9704"/>
              <a:gd name="T55" fmla="*/ 9709 h 122"/>
              <a:gd name="T56" fmla="+- 0 7312 5601"/>
              <a:gd name="T57" fmla="*/ T56 w 1825"/>
              <a:gd name="T58" fmla="+- 0 9717 9704"/>
              <a:gd name="T59" fmla="*/ 9717 h 122"/>
              <a:gd name="T60" fmla="+- 0 7425 5601"/>
              <a:gd name="T61" fmla="*/ T60 w 1825"/>
              <a:gd name="T62" fmla="+- 0 9727 9704"/>
              <a:gd name="T63" fmla="*/ 9727 h 12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825" h="122" extrusionOk="0">
                <a:moveTo>
                  <a:pt x="0" y="121"/>
                </a:moveTo>
                <a:cubicBezTo>
                  <a:pt x="119" y="79"/>
                  <a:pt x="204" y="100"/>
                  <a:pt x="329" y="84"/>
                </a:cubicBezTo>
                <a:cubicBezTo>
                  <a:pt x="471" y="65"/>
                  <a:pt x="607" y="43"/>
                  <a:pt x="751" y="37"/>
                </a:cubicBezTo>
                <a:cubicBezTo>
                  <a:pt x="873" y="32"/>
                  <a:pt x="995" y="17"/>
                  <a:pt x="1117" y="14"/>
                </a:cubicBezTo>
                <a:cubicBezTo>
                  <a:pt x="1238" y="11"/>
                  <a:pt x="1362" y="-5"/>
                  <a:pt x="1482" y="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" name="Comment 51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2709863"/>
            <a:ext cx="957262" cy="250825"/>
          </a:xfrm>
          <a:custGeom>
            <a:avLst/>
            <a:gdLst>
              <a:gd name="T0" fmla="+- 0 5254 5254"/>
              <a:gd name="T1" fmla="*/ T0 w 2655"/>
              <a:gd name="T2" fmla="+- 0 7727 7527"/>
              <a:gd name="T3" fmla="*/ 7727 h 699"/>
              <a:gd name="T4" fmla="+- 0 5380 5254"/>
              <a:gd name="T5" fmla="*/ T4 w 2655"/>
              <a:gd name="T6" fmla="+- 0 7650 7527"/>
              <a:gd name="T7" fmla="*/ 7650 h 699"/>
              <a:gd name="T8" fmla="+- 0 5429 5254"/>
              <a:gd name="T9" fmla="*/ T8 w 2655"/>
              <a:gd name="T10" fmla="+- 0 7674 7527"/>
              <a:gd name="T11" fmla="*/ 7674 h 699"/>
              <a:gd name="T12" fmla="+- 0 5570 5254"/>
              <a:gd name="T13" fmla="*/ T12 w 2655"/>
              <a:gd name="T14" fmla="+- 0 7662 7527"/>
              <a:gd name="T15" fmla="*/ 7662 h 699"/>
              <a:gd name="T16" fmla="+- 0 5686 5254"/>
              <a:gd name="T17" fmla="*/ T16 w 2655"/>
              <a:gd name="T18" fmla="+- 0 7652 7527"/>
              <a:gd name="T19" fmla="*/ 7652 h 699"/>
              <a:gd name="T20" fmla="+- 0 5811 5254"/>
              <a:gd name="T21" fmla="*/ T20 w 2655"/>
              <a:gd name="T22" fmla="+- 0 7611 7527"/>
              <a:gd name="T23" fmla="*/ 7611 h 699"/>
              <a:gd name="T24" fmla="+- 0 5924 5254"/>
              <a:gd name="T25" fmla="*/ T24 w 2655"/>
              <a:gd name="T26" fmla="+- 0 7583 7527"/>
              <a:gd name="T27" fmla="*/ 7583 h 699"/>
              <a:gd name="T28" fmla="+- 0 6046 5254"/>
              <a:gd name="T29" fmla="*/ T28 w 2655"/>
              <a:gd name="T30" fmla="+- 0 7552 7527"/>
              <a:gd name="T31" fmla="*/ 7552 h 699"/>
              <a:gd name="T32" fmla="+- 0 6170 5254"/>
              <a:gd name="T33" fmla="*/ T32 w 2655"/>
              <a:gd name="T34" fmla="+- 0 7545 7527"/>
              <a:gd name="T35" fmla="*/ 7545 h 699"/>
              <a:gd name="T36" fmla="+- 0 6296 5254"/>
              <a:gd name="T37" fmla="*/ T36 w 2655"/>
              <a:gd name="T38" fmla="+- 0 7536 7527"/>
              <a:gd name="T39" fmla="*/ 7536 h 699"/>
              <a:gd name="T40" fmla="+- 0 6476 5254"/>
              <a:gd name="T41" fmla="*/ T40 w 2655"/>
              <a:gd name="T42" fmla="+- 0 7523 7527"/>
              <a:gd name="T43" fmla="*/ 7523 h 699"/>
              <a:gd name="T44" fmla="+- 0 6645 5254"/>
              <a:gd name="T45" fmla="*/ T44 w 2655"/>
              <a:gd name="T46" fmla="+- 0 7552 7527"/>
              <a:gd name="T47" fmla="*/ 7552 h 699"/>
              <a:gd name="T48" fmla="+- 0 6823 5254"/>
              <a:gd name="T49" fmla="*/ T48 w 2655"/>
              <a:gd name="T50" fmla="+- 0 7573 7527"/>
              <a:gd name="T51" fmla="*/ 7573 h 699"/>
              <a:gd name="T52" fmla="+- 0 6947 5254"/>
              <a:gd name="T53" fmla="*/ T52 w 2655"/>
              <a:gd name="T54" fmla="+- 0 7588 7527"/>
              <a:gd name="T55" fmla="*/ 7588 h 699"/>
              <a:gd name="T56" fmla="+- 0 7066 5254"/>
              <a:gd name="T57" fmla="*/ T56 w 2655"/>
              <a:gd name="T58" fmla="+- 0 7605 7527"/>
              <a:gd name="T59" fmla="*/ 7605 h 699"/>
              <a:gd name="T60" fmla="+- 0 7189 5254"/>
              <a:gd name="T61" fmla="*/ T60 w 2655"/>
              <a:gd name="T62" fmla="+- 0 7620 7527"/>
              <a:gd name="T63" fmla="*/ 7620 h 699"/>
              <a:gd name="T64" fmla="+- 0 7295 5254"/>
              <a:gd name="T65" fmla="*/ T64 w 2655"/>
              <a:gd name="T66" fmla="+- 0 7633 7527"/>
              <a:gd name="T67" fmla="*/ 7633 h 699"/>
              <a:gd name="T68" fmla="+- 0 7405 5254"/>
              <a:gd name="T69" fmla="*/ T68 w 2655"/>
              <a:gd name="T70" fmla="+- 0 7638 7527"/>
              <a:gd name="T71" fmla="*/ 7638 h 699"/>
              <a:gd name="T72" fmla="+- 0 7511 5254"/>
              <a:gd name="T73" fmla="*/ T72 w 2655"/>
              <a:gd name="T74" fmla="+- 0 7648 7527"/>
              <a:gd name="T75" fmla="*/ 7648 h 699"/>
              <a:gd name="T76" fmla="+- 0 7614 5254"/>
              <a:gd name="T77" fmla="*/ T76 w 2655"/>
              <a:gd name="T78" fmla="+- 0 7657 7527"/>
              <a:gd name="T79" fmla="*/ 7657 h 699"/>
              <a:gd name="T80" fmla="+- 0 7719 5254"/>
              <a:gd name="T81" fmla="*/ T80 w 2655"/>
              <a:gd name="T82" fmla="+- 0 7649 7527"/>
              <a:gd name="T83" fmla="*/ 7649 h 699"/>
              <a:gd name="T84" fmla="+- 0 7822 5254"/>
              <a:gd name="T85" fmla="*/ T84 w 2655"/>
              <a:gd name="T86" fmla="+- 0 7657 7527"/>
              <a:gd name="T87" fmla="*/ 7657 h 699"/>
              <a:gd name="T88" fmla="+- 0 7851 5254"/>
              <a:gd name="T89" fmla="*/ T88 w 2655"/>
              <a:gd name="T90" fmla="+- 0 7660 7527"/>
              <a:gd name="T91" fmla="*/ 7660 h 699"/>
              <a:gd name="T92" fmla="+- 0 7879 5254"/>
              <a:gd name="T93" fmla="*/ T92 w 2655"/>
              <a:gd name="T94" fmla="+- 0 7664 7527"/>
              <a:gd name="T95" fmla="*/ 7664 h 699"/>
              <a:gd name="T96" fmla="+- 0 7908 5254"/>
              <a:gd name="T97" fmla="*/ T96 w 2655"/>
              <a:gd name="T98" fmla="+- 0 7667 7527"/>
              <a:gd name="T99" fmla="*/ 7667 h 699"/>
              <a:gd name="T100" fmla="+- 0 7810 5254"/>
              <a:gd name="T101" fmla="*/ T100 w 2655"/>
              <a:gd name="T102" fmla="+- 0 7766 7527"/>
              <a:gd name="T103" fmla="*/ 7766 h 699"/>
              <a:gd name="T104" fmla="+- 0 7718 5254"/>
              <a:gd name="T105" fmla="*/ T104 w 2655"/>
              <a:gd name="T106" fmla="+- 0 7751 7527"/>
              <a:gd name="T107" fmla="*/ 7751 h 699"/>
              <a:gd name="T108" fmla="+- 0 7580 5254"/>
              <a:gd name="T109" fmla="*/ T108 w 2655"/>
              <a:gd name="T110" fmla="+- 0 7778 7527"/>
              <a:gd name="T111" fmla="*/ 7778 h 699"/>
              <a:gd name="T112" fmla="+- 0 7421 5254"/>
              <a:gd name="T113" fmla="*/ T112 w 2655"/>
              <a:gd name="T114" fmla="+- 0 7809 7527"/>
              <a:gd name="T115" fmla="*/ 7809 h 699"/>
              <a:gd name="T116" fmla="+- 0 7262 5254"/>
              <a:gd name="T117" fmla="*/ T116 w 2655"/>
              <a:gd name="T118" fmla="+- 0 7841 7527"/>
              <a:gd name="T119" fmla="*/ 7841 h 699"/>
              <a:gd name="T120" fmla="+- 0 7102 5254"/>
              <a:gd name="T121" fmla="*/ T120 w 2655"/>
              <a:gd name="T122" fmla="+- 0 7867 7527"/>
              <a:gd name="T123" fmla="*/ 7867 h 699"/>
              <a:gd name="T124" fmla="+- 0 6983 5254"/>
              <a:gd name="T125" fmla="*/ T124 w 2655"/>
              <a:gd name="T126" fmla="+- 0 7886 7527"/>
              <a:gd name="T127" fmla="*/ 7886 h 699"/>
              <a:gd name="T128" fmla="+- 0 6861 5254"/>
              <a:gd name="T129" fmla="*/ T128 w 2655"/>
              <a:gd name="T130" fmla="+- 0 7893 7527"/>
              <a:gd name="T131" fmla="*/ 7893 h 699"/>
              <a:gd name="T132" fmla="+- 0 6742 5254"/>
              <a:gd name="T133" fmla="*/ T132 w 2655"/>
              <a:gd name="T134" fmla="+- 0 7908 7527"/>
              <a:gd name="T135" fmla="*/ 7908 h 699"/>
              <a:gd name="T136" fmla="+- 0 6591 5254"/>
              <a:gd name="T137" fmla="*/ T136 w 2655"/>
              <a:gd name="T138" fmla="+- 0 7926 7527"/>
              <a:gd name="T139" fmla="*/ 7926 h 699"/>
              <a:gd name="T140" fmla="+- 0 6440 5254"/>
              <a:gd name="T141" fmla="*/ T140 w 2655"/>
              <a:gd name="T142" fmla="+- 0 7942 7527"/>
              <a:gd name="T143" fmla="*/ 7942 h 699"/>
              <a:gd name="T144" fmla="+- 0 6290 5254"/>
              <a:gd name="T145" fmla="*/ T144 w 2655"/>
              <a:gd name="T146" fmla="+- 0 7964 7527"/>
              <a:gd name="T147" fmla="*/ 7964 h 699"/>
              <a:gd name="T148" fmla="+- 0 6154 5254"/>
              <a:gd name="T149" fmla="*/ T148 w 2655"/>
              <a:gd name="T150" fmla="+- 0 7984 7527"/>
              <a:gd name="T151" fmla="*/ 7984 h 699"/>
              <a:gd name="T152" fmla="+- 0 6006 5254"/>
              <a:gd name="T153" fmla="*/ T152 w 2655"/>
              <a:gd name="T154" fmla="+- 0 8023 7527"/>
              <a:gd name="T155" fmla="*/ 8023 h 699"/>
              <a:gd name="T156" fmla="+- 0 5868 5254"/>
              <a:gd name="T157" fmla="*/ T156 w 2655"/>
              <a:gd name="T158" fmla="+- 0 8015 7527"/>
              <a:gd name="T159" fmla="*/ 8015 h 699"/>
              <a:gd name="T160" fmla="+- 0 5756 5254"/>
              <a:gd name="T161" fmla="*/ T160 w 2655"/>
              <a:gd name="T162" fmla="+- 0 8009 7527"/>
              <a:gd name="T163" fmla="*/ 8009 h 699"/>
              <a:gd name="T164" fmla="+- 0 5655 5254"/>
              <a:gd name="T165" fmla="*/ T164 w 2655"/>
              <a:gd name="T166" fmla="+- 0 7989 7527"/>
              <a:gd name="T167" fmla="*/ 7989 h 699"/>
              <a:gd name="T168" fmla="+- 0 5545 5254"/>
              <a:gd name="T169" fmla="*/ T168 w 2655"/>
              <a:gd name="T170" fmla="+- 0 8029 7527"/>
              <a:gd name="T171" fmla="*/ 8029 h 699"/>
              <a:gd name="T172" fmla="+- 0 5474 5254"/>
              <a:gd name="T173" fmla="*/ T172 w 2655"/>
              <a:gd name="T174" fmla="+- 0 8066 7527"/>
              <a:gd name="T175" fmla="*/ 8066 h 699"/>
              <a:gd name="T176" fmla="+- 0 5451 5254"/>
              <a:gd name="T177" fmla="*/ T176 w 2655"/>
              <a:gd name="T178" fmla="+- 0 8076 7527"/>
              <a:gd name="T179" fmla="*/ 8076 h 699"/>
              <a:gd name="T180" fmla="+- 0 5427 5254"/>
              <a:gd name="T181" fmla="*/ T180 w 2655"/>
              <a:gd name="T182" fmla="+- 0 8127 7527"/>
              <a:gd name="T183" fmla="*/ 8127 h 699"/>
              <a:gd name="T184" fmla="+- 0 5494 5254"/>
              <a:gd name="T185" fmla="*/ T184 w 2655"/>
              <a:gd name="T186" fmla="+- 0 8216 7527"/>
              <a:gd name="T187" fmla="*/ 8216 h 699"/>
              <a:gd name="T188" fmla="+- 0 5560 5254"/>
              <a:gd name="T189" fmla="*/ T188 w 2655"/>
              <a:gd name="T190" fmla="+- 0 8231 7527"/>
              <a:gd name="T191" fmla="*/ 8231 h 699"/>
              <a:gd name="T192" fmla="+- 0 5682 5254"/>
              <a:gd name="T193" fmla="*/ T192 w 2655"/>
              <a:gd name="T194" fmla="+- 0 8220 7527"/>
              <a:gd name="T195" fmla="*/ 8220 h 699"/>
              <a:gd name="T196" fmla="+- 0 5819 5254"/>
              <a:gd name="T197" fmla="*/ T196 w 2655"/>
              <a:gd name="T198" fmla="+- 0 8207 7527"/>
              <a:gd name="T199" fmla="*/ 8207 h 699"/>
              <a:gd name="T200" fmla="+- 0 5984 5254"/>
              <a:gd name="T201" fmla="*/ T200 w 2655"/>
              <a:gd name="T202" fmla="+- 0 8175 7527"/>
              <a:gd name="T203" fmla="*/ 8175 h 699"/>
              <a:gd name="T204" fmla="+- 0 6122 5254"/>
              <a:gd name="T205" fmla="*/ T204 w 2655"/>
              <a:gd name="T206" fmla="+- 0 8197 7527"/>
              <a:gd name="T207" fmla="*/ 8197 h 699"/>
              <a:gd name="T208" fmla="+- 0 6195 5254"/>
              <a:gd name="T209" fmla="*/ T208 w 2655"/>
              <a:gd name="T210" fmla="+- 0 8220 7527"/>
              <a:gd name="T211" fmla="*/ 8220 h 699"/>
              <a:gd name="T212" fmla="+- 0 6219 5254"/>
              <a:gd name="T213" fmla="*/ T212 w 2655"/>
              <a:gd name="T214" fmla="+- 0 8228 7527"/>
              <a:gd name="T215" fmla="*/ 8228 h 699"/>
              <a:gd name="T216" fmla="+- 0 6271 5254"/>
              <a:gd name="T217" fmla="*/ T216 w 2655"/>
              <a:gd name="T218" fmla="+- 0 8211 7527"/>
              <a:gd name="T219" fmla="*/ 8211 h 69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2655" h="699" extrusionOk="0">
                <a:moveTo>
                  <a:pt x="0" y="200"/>
                </a:moveTo>
                <a:cubicBezTo>
                  <a:pt x="126" y="123"/>
                  <a:pt x="175" y="147"/>
                  <a:pt x="316" y="135"/>
                </a:cubicBezTo>
                <a:cubicBezTo>
                  <a:pt x="432" y="125"/>
                  <a:pt x="557" y="84"/>
                  <a:pt x="670" y="56"/>
                </a:cubicBezTo>
                <a:cubicBezTo>
                  <a:pt x="792" y="25"/>
                  <a:pt x="916" y="18"/>
                  <a:pt x="1042" y="9"/>
                </a:cubicBezTo>
                <a:cubicBezTo>
                  <a:pt x="1222" y="-4"/>
                  <a:pt x="1391" y="25"/>
                  <a:pt x="1569" y="46"/>
                </a:cubicBezTo>
                <a:cubicBezTo>
                  <a:pt x="1693" y="61"/>
                  <a:pt x="1812" y="78"/>
                  <a:pt x="1935" y="93"/>
                </a:cubicBezTo>
                <a:cubicBezTo>
                  <a:pt x="2041" y="106"/>
                  <a:pt x="2151" y="111"/>
                  <a:pt x="2257" y="121"/>
                </a:cubicBezTo>
                <a:cubicBezTo>
                  <a:pt x="2360" y="130"/>
                  <a:pt x="2465" y="122"/>
                  <a:pt x="2568" y="130"/>
                </a:cubicBezTo>
                <a:cubicBezTo>
                  <a:pt x="2597" y="133"/>
                  <a:pt x="2625" y="137"/>
                  <a:pt x="2654" y="140"/>
                </a:cubicBezTo>
                <a:cubicBezTo>
                  <a:pt x="2556" y="239"/>
                  <a:pt x="2464" y="224"/>
                  <a:pt x="2326" y="251"/>
                </a:cubicBezTo>
                <a:cubicBezTo>
                  <a:pt x="2167" y="282"/>
                  <a:pt x="2008" y="314"/>
                  <a:pt x="1848" y="340"/>
                </a:cubicBezTo>
                <a:cubicBezTo>
                  <a:pt x="1729" y="359"/>
                  <a:pt x="1607" y="366"/>
                  <a:pt x="1488" y="381"/>
                </a:cubicBezTo>
                <a:cubicBezTo>
                  <a:pt x="1337" y="399"/>
                  <a:pt x="1186" y="415"/>
                  <a:pt x="1036" y="437"/>
                </a:cubicBezTo>
                <a:cubicBezTo>
                  <a:pt x="900" y="457"/>
                  <a:pt x="752" y="496"/>
                  <a:pt x="614" y="488"/>
                </a:cubicBezTo>
                <a:cubicBezTo>
                  <a:pt x="502" y="482"/>
                  <a:pt x="401" y="462"/>
                  <a:pt x="291" y="502"/>
                </a:cubicBezTo>
                <a:cubicBezTo>
                  <a:pt x="220" y="539"/>
                  <a:pt x="197" y="549"/>
                  <a:pt x="173" y="600"/>
                </a:cubicBezTo>
                <a:cubicBezTo>
                  <a:pt x="240" y="689"/>
                  <a:pt x="306" y="704"/>
                  <a:pt x="428" y="693"/>
                </a:cubicBezTo>
                <a:cubicBezTo>
                  <a:pt x="565" y="680"/>
                  <a:pt x="730" y="648"/>
                  <a:pt x="868" y="67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6" name="Ink 12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63725" y="3775075"/>
            <a:ext cx="811213" cy="61913"/>
          </a:xfrm>
          <a:custGeom>
            <a:avLst/>
            <a:gdLst>
              <a:gd name="T0" fmla="+- 0 5179 5179"/>
              <a:gd name="T1" fmla="*/ T0 w 2253"/>
              <a:gd name="T2" fmla="+- 0 10658 10486"/>
              <a:gd name="T3" fmla="*/ 10658 h 173"/>
              <a:gd name="T4" fmla="+- 0 5335 5179"/>
              <a:gd name="T5" fmla="*/ T4 w 2253"/>
              <a:gd name="T6" fmla="+- 0 10585 10486"/>
              <a:gd name="T7" fmla="*/ 10585 h 173"/>
              <a:gd name="T8" fmla="+- 0 5492 5179"/>
              <a:gd name="T9" fmla="*/ T8 w 2253"/>
              <a:gd name="T10" fmla="+- 0 10540 10486"/>
              <a:gd name="T11" fmla="*/ 10540 h 173"/>
              <a:gd name="T12" fmla="+- 0 5663 5179"/>
              <a:gd name="T13" fmla="*/ T12 w 2253"/>
              <a:gd name="T14" fmla="+- 0 10514 10486"/>
              <a:gd name="T15" fmla="*/ 10514 h 173"/>
              <a:gd name="T16" fmla="+- 0 5786 5179"/>
              <a:gd name="T17" fmla="*/ T16 w 2253"/>
              <a:gd name="T18" fmla="+- 0 10495 10486"/>
              <a:gd name="T19" fmla="*/ 10495 h 173"/>
              <a:gd name="T20" fmla="+- 0 5917 5179"/>
              <a:gd name="T21" fmla="*/ T20 w 2253"/>
              <a:gd name="T22" fmla="+- 0 10481 10486"/>
              <a:gd name="T23" fmla="*/ 10481 h 173"/>
              <a:gd name="T24" fmla="+- 0 6041 5179"/>
              <a:gd name="T25" fmla="*/ T24 w 2253"/>
              <a:gd name="T26" fmla="+- 0 10486 10486"/>
              <a:gd name="T27" fmla="*/ 10486 h 173"/>
              <a:gd name="T28" fmla="+- 0 6154 5179"/>
              <a:gd name="T29" fmla="*/ T28 w 2253"/>
              <a:gd name="T30" fmla="+- 0 10491 10486"/>
              <a:gd name="T31" fmla="*/ 10491 h 173"/>
              <a:gd name="T32" fmla="+- 0 6269 5179"/>
              <a:gd name="T33" fmla="*/ T32 w 2253"/>
              <a:gd name="T34" fmla="+- 0 10509 10486"/>
              <a:gd name="T35" fmla="*/ 10509 h 173"/>
              <a:gd name="T36" fmla="+- 0 6383 5179"/>
              <a:gd name="T37" fmla="*/ T36 w 2253"/>
              <a:gd name="T38" fmla="+- 0 10509 10486"/>
              <a:gd name="T39" fmla="*/ 10509 h 173"/>
              <a:gd name="T40" fmla="+- 0 6491 5179"/>
              <a:gd name="T41" fmla="*/ T40 w 2253"/>
              <a:gd name="T42" fmla="+- 0 10509 10486"/>
              <a:gd name="T43" fmla="*/ 10509 h 173"/>
              <a:gd name="T44" fmla="+- 0 6597 5179"/>
              <a:gd name="T45" fmla="*/ T44 w 2253"/>
              <a:gd name="T46" fmla="+- 0 10524 10486"/>
              <a:gd name="T47" fmla="*/ 10524 h 173"/>
              <a:gd name="T48" fmla="+- 0 6705 5179"/>
              <a:gd name="T49" fmla="*/ T48 w 2253"/>
              <a:gd name="T50" fmla="+- 0 10528 10486"/>
              <a:gd name="T51" fmla="*/ 10528 h 173"/>
              <a:gd name="T52" fmla="+- 0 6815 5179"/>
              <a:gd name="T53" fmla="*/ T52 w 2253"/>
              <a:gd name="T54" fmla="+- 0 10532 10486"/>
              <a:gd name="T55" fmla="*/ 10532 h 173"/>
              <a:gd name="T56" fmla="+- 0 6918 5179"/>
              <a:gd name="T57" fmla="*/ T56 w 2253"/>
              <a:gd name="T58" fmla="+- 0 10536 10486"/>
              <a:gd name="T59" fmla="*/ 10536 h 173"/>
              <a:gd name="T60" fmla="+- 0 7028 5179"/>
              <a:gd name="T61" fmla="*/ T60 w 2253"/>
              <a:gd name="T62" fmla="+- 0 10532 10486"/>
              <a:gd name="T63" fmla="*/ 10532 h 173"/>
              <a:gd name="T64" fmla="+- 0 7137 5179"/>
              <a:gd name="T65" fmla="*/ T64 w 2253"/>
              <a:gd name="T66" fmla="+- 0 10528 10486"/>
              <a:gd name="T67" fmla="*/ 10528 h 173"/>
              <a:gd name="T68" fmla="+- 0 7242 5179"/>
              <a:gd name="T69" fmla="*/ T68 w 2253"/>
              <a:gd name="T70" fmla="+- 0 10537 10486"/>
              <a:gd name="T71" fmla="*/ 10537 h 173"/>
              <a:gd name="T72" fmla="+- 0 7350 5179"/>
              <a:gd name="T73" fmla="*/ T72 w 2253"/>
              <a:gd name="T74" fmla="+- 0 10537 10486"/>
              <a:gd name="T75" fmla="*/ 10537 h 173"/>
              <a:gd name="T76" fmla="+- 0 7377 5179"/>
              <a:gd name="T77" fmla="*/ T76 w 2253"/>
              <a:gd name="T78" fmla="+- 0 10537 10486"/>
              <a:gd name="T79" fmla="*/ 10537 h 173"/>
              <a:gd name="T80" fmla="+- 0 7404 5179"/>
              <a:gd name="T81" fmla="*/ T80 w 2253"/>
              <a:gd name="T82" fmla="+- 0 10537 10486"/>
              <a:gd name="T83" fmla="*/ 10537 h 173"/>
              <a:gd name="T84" fmla="+- 0 7431 5179"/>
              <a:gd name="T85" fmla="*/ T84 w 2253"/>
              <a:gd name="T86" fmla="+- 0 10537 10486"/>
              <a:gd name="T87" fmla="*/ 10537 h 17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253" h="173" extrusionOk="0">
                <a:moveTo>
                  <a:pt x="0" y="172"/>
                </a:moveTo>
                <a:cubicBezTo>
                  <a:pt x="156" y="99"/>
                  <a:pt x="313" y="54"/>
                  <a:pt x="484" y="28"/>
                </a:cubicBezTo>
                <a:cubicBezTo>
                  <a:pt x="607" y="9"/>
                  <a:pt x="738" y="-5"/>
                  <a:pt x="862" y="0"/>
                </a:cubicBezTo>
                <a:cubicBezTo>
                  <a:pt x="975" y="5"/>
                  <a:pt x="1090" y="23"/>
                  <a:pt x="1204" y="23"/>
                </a:cubicBezTo>
                <a:cubicBezTo>
                  <a:pt x="1312" y="23"/>
                  <a:pt x="1418" y="38"/>
                  <a:pt x="1526" y="42"/>
                </a:cubicBezTo>
                <a:cubicBezTo>
                  <a:pt x="1636" y="46"/>
                  <a:pt x="1739" y="50"/>
                  <a:pt x="1849" y="46"/>
                </a:cubicBezTo>
                <a:cubicBezTo>
                  <a:pt x="1958" y="42"/>
                  <a:pt x="2063" y="51"/>
                  <a:pt x="2171" y="51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7" name="Comment 53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84363" y="3063875"/>
            <a:ext cx="871537" cy="38100"/>
          </a:xfrm>
          <a:custGeom>
            <a:avLst/>
            <a:gdLst>
              <a:gd name="T0" fmla="+- 0 5235 5235"/>
              <a:gd name="T1" fmla="*/ T0 w 2420"/>
              <a:gd name="T2" fmla="+- 0 8532 8509"/>
              <a:gd name="T3" fmla="*/ 8532 h 108"/>
              <a:gd name="T4" fmla="+- 0 5332 5235"/>
              <a:gd name="T5" fmla="*/ T4 w 2420"/>
              <a:gd name="T6" fmla="+- 0 8514 8509"/>
              <a:gd name="T7" fmla="*/ 8514 h 108"/>
              <a:gd name="T8" fmla="+- 0 5459 5235"/>
              <a:gd name="T9" fmla="*/ T8 w 2420"/>
              <a:gd name="T10" fmla="+- 0 8499 8509"/>
              <a:gd name="T11" fmla="*/ 8499 h 108"/>
              <a:gd name="T12" fmla="+- 0 5558 5235"/>
              <a:gd name="T13" fmla="*/ T12 w 2420"/>
              <a:gd name="T14" fmla="+- 0 8513 8509"/>
              <a:gd name="T15" fmla="*/ 8513 h 108"/>
              <a:gd name="T16" fmla="+- 0 5664 5235"/>
              <a:gd name="T17" fmla="*/ T16 w 2420"/>
              <a:gd name="T18" fmla="+- 0 8528 8509"/>
              <a:gd name="T19" fmla="*/ 8528 h 108"/>
              <a:gd name="T20" fmla="+- 0 5752 5235"/>
              <a:gd name="T21" fmla="*/ T20 w 2420"/>
              <a:gd name="T22" fmla="+- 0 8564 8509"/>
              <a:gd name="T23" fmla="*/ 8564 h 108"/>
              <a:gd name="T24" fmla="+- 0 5862 5235"/>
              <a:gd name="T25" fmla="*/ T24 w 2420"/>
              <a:gd name="T26" fmla="+- 0 8569 8509"/>
              <a:gd name="T27" fmla="*/ 8569 h 108"/>
              <a:gd name="T28" fmla="+- 0 5963 5235"/>
              <a:gd name="T29" fmla="*/ T28 w 2420"/>
              <a:gd name="T30" fmla="+- 0 8573 8509"/>
              <a:gd name="T31" fmla="*/ 8573 h 108"/>
              <a:gd name="T32" fmla="+- 0 6072 5235"/>
              <a:gd name="T33" fmla="*/ T32 w 2420"/>
              <a:gd name="T34" fmla="+- 0 8594 8509"/>
              <a:gd name="T35" fmla="*/ 8594 h 108"/>
              <a:gd name="T36" fmla="+- 0 6172 5235"/>
              <a:gd name="T37" fmla="*/ T36 w 2420"/>
              <a:gd name="T38" fmla="+- 0 8588 8509"/>
              <a:gd name="T39" fmla="*/ 8588 h 108"/>
              <a:gd name="T40" fmla="+- 0 6285 5235"/>
              <a:gd name="T41" fmla="*/ T40 w 2420"/>
              <a:gd name="T42" fmla="+- 0 8581 8509"/>
              <a:gd name="T43" fmla="*/ 8581 h 108"/>
              <a:gd name="T44" fmla="+- 0 6399 5235"/>
              <a:gd name="T45" fmla="*/ T44 w 2420"/>
              <a:gd name="T46" fmla="+- 0 8576 8509"/>
              <a:gd name="T47" fmla="*/ 8576 h 108"/>
              <a:gd name="T48" fmla="+- 0 6513 5235"/>
              <a:gd name="T49" fmla="*/ T48 w 2420"/>
              <a:gd name="T50" fmla="+- 0 8569 8509"/>
              <a:gd name="T51" fmla="*/ 8569 h 108"/>
              <a:gd name="T52" fmla="+- 0 6614 5235"/>
              <a:gd name="T53" fmla="*/ T52 w 2420"/>
              <a:gd name="T54" fmla="+- 0 8563 8509"/>
              <a:gd name="T55" fmla="*/ 8563 h 108"/>
              <a:gd name="T56" fmla="+- 0 6711 5235"/>
              <a:gd name="T57" fmla="*/ T56 w 2420"/>
              <a:gd name="T58" fmla="+- 0 8546 8509"/>
              <a:gd name="T59" fmla="*/ 8546 h 108"/>
              <a:gd name="T60" fmla="+- 0 6811 5235"/>
              <a:gd name="T61" fmla="*/ T60 w 2420"/>
              <a:gd name="T62" fmla="+- 0 8550 8509"/>
              <a:gd name="T63" fmla="*/ 8550 h 108"/>
              <a:gd name="T64" fmla="+- 0 6919 5235"/>
              <a:gd name="T65" fmla="*/ T64 w 2420"/>
              <a:gd name="T66" fmla="+- 0 8554 8509"/>
              <a:gd name="T67" fmla="*/ 8554 h 108"/>
              <a:gd name="T68" fmla="+- 0 7026 5235"/>
              <a:gd name="T69" fmla="*/ T68 w 2420"/>
              <a:gd name="T70" fmla="+- 0 8545 8509"/>
              <a:gd name="T71" fmla="*/ 8545 h 108"/>
              <a:gd name="T72" fmla="+- 0 7133 5235"/>
              <a:gd name="T73" fmla="*/ T72 w 2420"/>
              <a:gd name="T74" fmla="+- 0 8555 8509"/>
              <a:gd name="T75" fmla="*/ 8555 h 108"/>
              <a:gd name="T76" fmla="+- 0 7228 5235"/>
              <a:gd name="T77" fmla="*/ T76 w 2420"/>
              <a:gd name="T78" fmla="+- 0 8563 8509"/>
              <a:gd name="T79" fmla="*/ 8563 h 108"/>
              <a:gd name="T80" fmla="+- 0 7332 5235"/>
              <a:gd name="T81" fmla="*/ T80 w 2420"/>
              <a:gd name="T82" fmla="+- 0 8549 8509"/>
              <a:gd name="T83" fmla="*/ 8549 h 108"/>
              <a:gd name="T84" fmla="+- 0 7425 5235"/>
              <a:gd name="T85" fmla="*/ T84 w 2420"/>
              <a:gd name="T86" fmla="+- 0 8574 8509"/>
              <a:gd name="T87" fmla="*/ 8574 h 108"/>
              <a:gd name="T88" fmla="+- 0 7504 5235"/>
              <a:gd name="T89" fmla="*/ T88 w 2420"/>
              <a:gd name="T90" fmla="+- 0 8595 8509"/>
              <a:gd name="T91" fmla="*/ 8595 h 108"/>
              <a:gd name="T92" fmla="+- 0 7571 5235"/>
              <a:gd name="T93" fmla="*/ T92 w 2420"/>
              <a:gd name="T94" fmla="+- 0 8605 8509"/>
              <a:gd name="T95" fmla="*/ 8605 h 108"/>
              <a:gd name="T96" fmla="+- 0 7654 5235"/>
              <a:gd name="T97" fmla="*/ T96 w 2420"/>
              <a:gd name="T98" fmla="+- 0 8616 8509"/>
              <a:gd name="T99" fmla="*/ 8616 h 10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420" h="108" extrusionOk="0">
                <a:moveTo>
                  <a:pt x="0" y="23"/>
                </a:moveTo>
                <a:cubicBezTo>
                  <a:pt x="97" y="5"/>
                  <a:pt x="224" y="-10"/>
                  <a:pt x="323" y="4"/>
                </a:cubicBezTo>
                <a:cubicBezTo>
                  <a:pt x="429" y="19"/>
                  <a:pt x="517" y="55"/>
                  <a:pt x="627" y="60"/>
                </a:cubicBezTo>
                <a:cubicBezTo>
                  <a:pt x="728" y="64"/>
                  <a:pt x="837" y="85"/>
                  <a:pt x="937" y="79"/>
                </a:cubicBezTo>
                <a:cubicBezTo>
                  <a:pt x="1050" y="72"/>
                  <a:pt x="1164" y="67"/>
                  <a:pt x="1278" y="60"/>
                </a:cubicBezTo>
                <a:cubicBezTo>
                  <a:pt x="1379" y="54"/>
                  <a:pt x="1476" y="37"/>
                  <a:pt x="1576" y="41"/>
                </a:cubicBezTo>
                <a:cubicBezTo>
                  <a:pt x="1684" y="45"/>
                  <a:pt x="1791" y="36"/>
                  <a:pt x="1898" y="46"/>
                </a:cubicBezTo>
                <a:cubicBezTo>
                  <a:pt x="1993" y="54"/>
                  <a:pt x="2097" y="40"/>
                  <a:pt x="2190" y="6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8" name="Comment 54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3888" y="3363913"/>
            <a:ext cx="890587" cy="23812"/>
          </a:xfrm>
          <a:custGeom>
            <a:avLst/>
            <a:gdLst>
              <a:gd name="T0" fmla="+- 0 5260 5260"/>
              <a:gd name="T1" fmla="*/ T0 w 2476"/>
              <a:gd name="T2" fmla="+- 0 9369 9346"/>
              <a:gd name="T3" fmla="*/ 9369 h 66"/>
              <a:gd name="T4" fmla="+- 0 5405 5260"/>
              <a:gd name="T5" fmla="*/ T4 w 2476"/>
              <a:gd name="T6" fmla="+- 0 9392 9346"/>
              <a:gd name="T7" fmla="*/ 9392 h 66"/>
              <a:gd name="T8" fmla="+- 0 5541 5260"/>
              <a:gd name="T9" fmla="*/ T8 w 2476"/>
              <a:gd name="T10" fmla="+- 0 9373 9346"/>
              <a:gd name="T11" fmla="*/ 9373 h 66"/>
              <a:gd name="T12" fmla="+- 0 5688 5260"/>
              <a:gd name="T13" fmla="*/ T12 w 2476"/>
              <a:gd name="T14" fmla="+- 0 9360 9346"/>
              <a:gd name="T15" fmla="*/ 9360 h 66"/>
              <a:gd name="T16" fmla="+- 0 5792 5260"/>
              <a:gd name="T17" fmla="*/ T16 w 2476"/>
              <a:gd name="T18" fmla="+- 0 9351 9346"/>
              <a:gd name="T19" fmla="*/ 9351 h 66"/>
              <a:gd name="T20" fmla="+- 0 5894 5260"/>
              <a:gd name="T21" fmla="*/ T20 w 2476"/>
              <a:gd name="T22" fmla="+- 0 9362 9346"/>
              <a:gd name="T23" fmla="*/ 9362 h 66"/>
              <a:gd name="T24" fmla="+- 0 5998 5260"/>
              <a:gd name="T25" fmla="*/ T24 w 2476"/>
              <a:gd name="T26" fmla="+- 0 9360 9346"/>
              <a:gd name="T27" fmla="*/ 9360 h 66"/>
              <a:gd name="T28" fmla="+- 0 6105 5260"/>
              <a:gd name="T29" fmla="*/ T28 w 2476"/>
              <a:gd name="T30" fmla="+- 0 9358 9346"/>
              <a:gd name="T31" fmla="*/ 9358 h 66"/>
              <a:gd name="T32" fmla="+- 0 6214 5260"/>
              <a:gd name="T33" fmla="*/ T32 w 2476"/>
              <a:gd name="T34" fmla="+- 0 9342 9346"/>
              <a:gd name="T35" fmla="*/ 9342 h 66"/>
              <a:gd name="T36" fmla="+- 0 6321 5260"/>
              <a:gd name="T37" fmla="*/ T36 w 2476"/>
              <a:gd name="T38" fmla="+- 0 9346 9346"/>
              <a:gd name="T39" fmla="*/ 9346 h 66"/>
              <a:gd name="T40" fmla="+- 0 6436 5260"/>
              <a:gd name="T41" fmla="*/ T40 w 2476"/>
              <a:gd name="T42" fmla="+- 0 9350 9346"/>
              <a:gd name="T43" fmla="*/ 9350 h 66"/>
              <a:gd name="T44" fmla="+- 0 6553 5260"/>
              <a:gd name="T45" fmla="*/ T44 w 2476"/>
              <a:gd name="T46" fmla="+- 0 9344 9346"/>
              <a:gd name="T47" fmla="*/ 9344 h 66"/>
              <a:gd name="T48" fmla="+- 0 6668 5260"/>
              <a:gd name="T49" fmla="*/ T48 w 2476"/>
              <a:gd name="T50" fmla="+- 0 9351 9346"/>
              <a:gd name="T51" fmla="*/ 9351 h 66"/>
              <a:gd name="T52" fmla="+- 0 6806 5260"/>
              <a:gd name="T53" fmla="*/ T52 w 2476"/>
              <a:gd name="T54" fmla="+- 0 9359 9346"/>
              <a:gd name="T55" fmla="*/ 9359 h 66"/>
              <a:gd name="T56" fmla="+- 0 6942 5260"/>
              <a:gd name="T57" fmla="*/ T56 w 2476"/>
              <a:gd name="T58" fmla="+- 0 9360 9346"/>
              <a:gd name="T59" fmla="*/ 9360 h 66"/>
              <a:gd name="T60" fmla="+- 0 7077 5260"/>
              <a:gd name="T61" fmla="*/ T60 w 2476"/>
              <a:gd name="T62" fmla="+- 0 9369 9346"/>
              <a:gd name="T63" fmla="*/ 9369 h 66"/>
              <a:gd name="T64" fmla="+- 0 7220 5260"/>
              <a:gd name="T65" fmla="*/ T64 w 2476"/>
              <a:gd name="T66" fmla="+- 0 9379 9346"/>
              <a:gd name="T67" fmla="*/ 9379 h 66"/>
              <a:gd name="T68" fmla="+- 0 7356 5260"/>
              <a:gd name="T69" fmla="*/ T68 w 2476"/>
              <a:gd name="T70" fmla="+- 0 9392 9346"/>
              <a:gd name="T71" fmla="*/ 9392 h 66"/>
              <a:gd name="T72" fmla="+- 0 7499 5260"/>
              <a:gd name="T73" fmla="*/ T72 w 2476"/>
              <a:gd name="T74" fmla="+- 0 9392 9346"/>
              <a:gd name="T75" fmla="*/ 9392 h 66"/>
              <a:gd name="T76" fmla="+- 0 7581 5260"/>
              <a:gd name="T77" fmla="*/ T76 w 2476"/>
              <a:gd name="T78" fmla="+- 0 9392 9346"/>
              <a:gd name="T79" fmla="*/ 9392 h 66"/>
              <a:gd name="T80" fmla="+- 0 7653 5260"/>
              <a:gd name="T81" fmla="*/ T80 w 2476"/>
              <a:gd name="T82" fmla="+- 0 9405 9346"/>
              <a:gd name="T83" fmla="*/ 9405 h 66"/>
              <a:gd name="T84" fmla="+- 0 7735 5260"/>
              <a:gd name="T85" fmla="*/ T84 w 2476"/>
              <a:gd name="T86" fmla="+- 0 9402 9346"/>
              <a:gd name="T87" fmla="*/ 9402 h 6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476" h="66" extrusionOk="0">
                <a:moveTo>
                  <a:pt x="0" y="23"/>
                </a:moveTo>
                <a:cubicBezTo>
                  <a:pt x="145" y="46"/>
                  <a:pt x="281" y="27"/>
                  <a:pt x="428" y="14"/>
                </a:cubicBezTo>
                <a:cubicBezTo>
                  <a:pt x="532" y="5"/>
                  <a:pt x="634" y="16"/>
                  <a:pt x="738" y="14"/>
                </a:cubicBezTo>
                <a:cubicBezTo>
                  <a:pt x="845" y="12"/>
                  <a:pt x="954" y="-4"/>
                  <a:pt x="1061" y="0"/>
                </a:cubicBezTo>
                <a:cubicBezTo>
                  <a:pt x="1176" y="4"/>
                  <a:pt x="1293" y="-2"/>
                  <a:pt x="1408" y="5"/>
                </a:cubicBezTo>
                <a:cubicBezTo>
                  <a:pt x="1546" y="13"/>
                  <a:pt x="1682" y="14"/>
                  <a:pt x="1817" y="23"/>
                </a:cubicBezTo>
                <a:cubicBezTo>
                  <a:pt x="1960" y="33"/>
                  <a:pt x="2096" y="46"/>
                  <a:pt x="2239" y="46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9" name="Comment 5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016125" y="3494088"/>
            <a:ext cx="657225" cy="42862"/>
          </a:xfrm>
          <a:custGeom>
            <a:avLst/>
            <a:gdLst>
              <a:gd name="T0" fmla="+- 0 5601 5601"/>
              <a:gd name="T1" fmla="*/ T0 w 1825"/>
              <a:gd name="T2" fmla="+- 0 9825 9704"/>
              <a:gd name="T3" fmla="*/ 9825 h 122"/>
              <a:gd name="T4" fmla="+- 0 5720 5601"/>
              <a:gd name="T5" fmla="*/ T4 w 1825"/>
              <a:gd name="T6" fmla="+- 0 9783 9704"/>
              <a:gd name="T7" fmla="*/ 9783 h 122"/>
              <a:gd name="T8" fmla="+- 0 5805 5601"/>
              <a:gd name="T9" fmla="*/ T8 w 1825"/>
              <a:gd name="T10" fmla="+- 0 9804 9704"/>
              <a:gd name="T11" fmla="*/ 9804 h 122"/>
              <a:gd name="T12" fmla="+- 0 5930 5601"/>
              <a:gd name="T13" fmla="*/ T12 w 1825"/>
              <a:gd name="T14" fmla="+- 0 9788 9704"/>
              <a:gd name="T15" fmla="*/ 9788 h 122"/>
              <a:gd name="T16" fmla="+- 0 6072 5601"/>
              <a:gd name="T17" fmla="*/ T16 w 1825"/>
              <a:gd name="T18" fmla="+- 0 9769 9704"/>
              <a:gd name="T19" fmla="*/ 9769 h 122"/>
              <a:gd name="T20" fmla="+- 0 6208 5601"/>
              <a:gd name="T21" fmla="*/ T20 w 1825"/>
              <a:gd name="T22" fmla="+- 0 9747 9704"/>
              <a:gd name="T23" fmla="*/ 9747 h 122"/>
              <a:gd name="T24" fmla="+- 0 6352 5601"/>
              <a:gd name="T25" fmla="*/ T24 w 1825"/>
              <a:gd name="T26" fmla="+- 0 9741 9704"/>
              <a:gd name="T27" fmla="*/ 9741 h 122"/>
              <a:gd name="T28" fmla="+- 0 6474 5601"/>
              <a:gd name="T29" fmla="*/ T28 w 1825"/>
              <a:gd name="T30" fmla="+- 0 9736 9704"/>
              <a:gd name="T31" fmla="*/ 9736 h 122"/>
              <a:gd name="T32" fmla="+- 0 6596 5601"/>
              <a:gd name="T33" fmla="*/ T32 w 1825"/>
              <a:gd name="T34" fmla="+- 0 9721 9704"/>
              <a:gd name="T35" fmla="*/ 9721 h 122"/>
              <a:gd name="T36" fmla="+- 0 6718 5601"/>
              <a:gd name="T37" fmla="*/ T36 w 1825"/>
              <a:gd name="T38" fmla="+- 0 9718 9704"/>
              <a:gd name="T39" fmla="*/ 9718 h 122"/>
              <a:gd name="T40" fmla="+- 0 6839 5601"/>
              <a:gd name="T41" fmla="*/ T40 w 1825"/>
              <a:gd name="T42" fmla="+- 0 9715 9704"/>
              <a:gd name="T43" fmla="*/ 9715 h 122"/>
              <a:gd name="T44" fmla="+- 0 6963 5601"/>
              <a:gd name="T45" fmla="*/ T44 w 1825"/>
              <a:gd name="T46" fmla="+- 0 9699 9704"/>
              <a:gd name="T47" fmla="*/ 9699 h 122"/>
              <a:gd name="T48" fmla="+- 0 7083 5601"/>
              <a:gd name="T49" fmla="*/ T48 w 1825"/>
              <a:gd name="T50" fmla="+- 0 9704 9704"/>
              <a:gd name="T51" fmla="*/ 9704 h 122"/>
              <a:gd name="T52" fmla="+- 0 7197 5601"/>
              <a:gd name="T53" fmla="*/ T52 w 1825"/>
              <a:gd name="T54" fmla="+- 0 9709 9704"/>
              <a:gd name="T55" fmla="*/ 9709 h 122"/>
              <a:gd name="T56" fmla="+- 0 7312 5601"/>
              <a:gd name="T57" fmla="*/ T56 w 1825"/>
              <a:gd name="T58" fmla="+- 0 9717 9704"/>
              <a:gd name="T59" fmla="*/ 9717 h 122"/>
              <a:gd name="T60" fmla="+- 0 7425 5601"/>
              <a:gd name="T61" fmla="*/ T60 w 1825"/>
              <a:gd name="T62" fmla="+- 0 9727 9704"/>
              <a:gd name="T63" fmla="*/ 9727 h 12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825" h="122" extrusionOk="0">
                <a:moveTo>
                  <a:pt x="0" y="121"/>
                </a:moveTo>
                <a:cubicBezTo>
                  <a:pt x="119" y="79"/>
                  <a:pt x="204" y="100"/>
                  <a:pt x="329" y="84"/>
                </a:cubicBezTo>
                <a:cubicBezTo>
                  <a:pt x="471" y="65"/>
                  <a:pt x="607" y="43"/>
                  <a:pt x="751" y="37"/>
                </a:cubicBezTo>
                <a:cubicBezTo>
                  <a:pt x="873" y="32"/>
                  <a:pt x="995" y="17"/>
                  <a:pt x="1117" y="14"/>
                </a:cubicBezTo>
                <a:cubicBezTo>
                  <a:pt x="1238" y="11"/>
                  <a:pt x="1362" y="-5"/>
                  <a:pt x="1482" y="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80" name="Comment 5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2709863"/>
            <a:ext cx="957262" cy="250825"/>
          </a:xfrm>
          <a:custGeom>
            <a:avLst/>
            <a:gdLst>
              <a:gd name="T0" fmla="+- 0 5254 5254"/>
              <a:gd name="T1" fmla="*/ T0 w 2655"/>
              <a:gd name="T2" fmla="+- 0 7727 7527"/>
              <a:gd name="T3" fmla="*/ 7727 h 699"/>
              <a:gd name="T4" fmla="+- 0 5380 5254"/>
              <a:gd name="T5" fmla="*/ T4 w 2655"/>
              <a:gd name="T6" fmla="+- 0 7650 7527"/>
              <a:gd name="T7" fmla="*/ 7650 h 699"/>
              <a:gd name="T8" fmla="+- 0 5429 5254"/>
              <a:gd name="T9" fmla="*/ T8 w 2655"/>
              <a:gd name="T10" fmla="+- 0 7674 7527"/>
              <a:gd name="T11" fmla="*/ 7674 h 699"/>
              <a:gd name="T12" fmla="+- 0 5570 5254"/>
              <a:gd name="T13" fmla="*/ T12 w 2655"/>
              <a:gd name="T14" fmla="+- 0 7662 7527"/>
              <a:gd name="T15" fmla="*/ 7662 h 699"/>
              <a:gd name="T16" fmla="+- 0 5686 5254"/>
              <a:gd name="T17" fmla="*/ T16 w 2655"/>
              <a:gd name="T18" fmla="+- 0 7652 7527"/>
              <a:gd name="T19" fmla="*/ 7652 h 699"/>
              <a:gd name="T20" fmla="+- 0 5811 5254"/>
              <a:gd name="T21" fmla="*/ T20 w 2655"/>
              <a:gd name="T22" fmla="+- 0 7611 7527"/>
              <a:gd name="T23" fmla="*/ 7611 h 699"/>
              <a:gd name="T24" fmla="+- 0 5924 5254"/>
              <a:gd name="T25" fmla="*/ T24 w 2655"/>
              <a:gd name="T26" fmla="+- 0 7583 7527"/>
              <a:gd name="T27" fmla="*/ 7583 h 699"/>
              <a:gd name="T28" fmla="+- 0 6046 5254"/>
              <a:gd name="T29" fmla="*/ T28 w 2655"/>
              <a:gd name="T30" fmla="+- 0 7552 7527"/>
              <a:gd name="T31" fmla="*/ 7552 h 699"/>
              <a:gd name="T32" fmla="+- 0 6170 5254"/>
              <a:gd name="T33" fmla="*/ T32 w 2655"/>
              <a:gd name="T34" fmla="+- 0 7545 7527"/>
              <a:gd name="T35" fmla="*/ 7545 h 699"/>
              <a:gd name="T36" fmla="+- 0 6296 5254"/>
              <a:gd name="T37" fmla="*/ T36 w 2655"/>
              <a:gd name="T38" fmla="+- 0 7536 7527"/>
              <a:gd name="T39" fmla="*/ 7536 h 699"/>
              <a:gd name="T40" fmla="+- 0 6476 5254"/>
              <a:gd name="T41" fmla="*/ T40 w 2655"/>
              <a:gd name="T42" fmla="+- 0 7523 7527"/>
              <a:gd name="T43" fmla="*/ 7523 h 699"/>
              <a:gd name="T44" fmla="+- 0 6645 5254"/>
              <a:gd name="T45" fmla="*/ T44 w 2655"/>
              <a:gd name="T46" fmla="+- 0 7552 7527"/>
              <a:gd name="T47" fmla="*/ 7552 h 699"/>
              <a:gd name="T48" fmla="+- 0 6823 5254"/>
              <a:gd name="T49" fmla="*/ T48 w 2655"/>
              <a:gd name="T50" fmla="+- 0 7573 7527"/>
              <a:gd name="T51" fmla="*/ 7573 h 699"/>
              <a:gd name="T52" fmla="+- 0 6947 5254"/>
              <a:gd name="T53" fmla="*/ T52 w 2655"/>
              <a:gd name="T54" fmla="+- 0 7588 7527"/>
              <a:gd name="T55" fmla="*/ 7588 h 699"/>
              <a:gd name="T56" fmla="+- 0 7066 5254"/>
              <a:gd name="T57" fmla="*/ T56 w 2655"/>
              <a:gd name="T58" fmla="+- 0 7605 7527"/>
              <a:gd name="T59" fmla="*/ 7605 h 699"/>
              <a:gd name="T60" fmla="+- 0 7189 5254"/>
              <a:gd name="T61" fmla="*/ T60 w 2655"/>
              <a:gd name="T62" fmla="+- 0 7620 7527"/>
              <a:gd name="T63" fmla="*/ 7620 h 699"/>
              <a:gd name="T64" fmla="+- 0 7295 5254"/>
              <a:gd name="T65" fmla="*/ T64 w 2655"/>
              <a:gd name="T66" fmla="+- 0 7633 7527"/>
              <a:gd name="T67" fmla="*/ 7633 h 699"/>
              <a:gd name="T68" fmla="+- 0 7405 5254"/>
              <a:gd name="T69" fmla="*/ T68 w 2655"/>
              <a:gd name="T70" fmla="+- 0 7638 7527"/>
              <a:gd name="T71" fmla="*/ 7638 h 699"/>
              <a:gd name="T72" fmla="+- 0 7511 5254"/>
              <a:gd name="T73" fmla="*/ T72 w 2655"/>
              <a:gd name="T74" fmla="+- 0 7648 7527"/>
              <a:gd name="T75" fmla="*/ 7648 h 699"/>
              <a:gd name="T76" fmla="+- 0 7614 5254"/>
              <a:gd name="T77" fmla="*/ T76 w 2655"/>
              <a:gd name="T78" fmla="+- 0 7657 7527"/>
              <a:gd name="T79" fmla="*/ 7657 h 699"/>
              <a:gd name="T80" fmla="+- 0 7719 5254"/>
              <a:gd name="T81" fmla="*/ T80 w 2655"/>
              <a:gd name="T82" fmla="+- 0 7649 7527"/>
              <a:gd name="T83" fmla="*/ 7649 h 699"/>
              <a:gd name="T84" fmla="+- 0 7822 5254"/>
              <a:gd name="T85" fmla="*/ T84 w 2655"/>
              <a:gd name="T86" fmla="+- 0 7657 7527"/>
              <a:gd name="T87" fmla="*/ 7657 h 699"/>
              <a:gd name="T88" fmla="+- 0 7851 5254"/>
              <a:gd name="T89" fmla="*/ T88 w 2655"/>
              <a:gd name="T90" fmla="+- 0 7660 7527"/>
              <a:gd name="T91" fmla="*/ 7660 h 699"/>
              <a:gd name="T92" fmla="+- 0 7879 5254"/>
              <a:gd name="T93" fmla="*/ T92 w 2655"/>
              <a:gd name="T94" fmla="+- 0 7664 7527"/>
              <a:gd name="T95" fmla="*/ 7664 h 699"/>
              <a:gd name="T96" fmla="+- 0 7908 5254"/>
              <a:gd name="T97" fmla="*/ T96 w 2655"/>
              <a:gd name="T98" fmla="+- 0 7667 7527"/>
              <a:gd name="T99" fmla="*/ 7667 h 699"/>
              <a:gd name="T100" fmla="+- 0 7810 5254"/>
              <a:gd name="T101" fmla="*/ T100 w 2655"/>
              <a:gd name="T102" fmla="+- 0 7766 7527"/>
              <a:gd name="T103" fmla="*/ 7766 h 699"/>
              <a:gd name="T104" fmla="+- 0 7718 5254"/>
              <a:gd name="T105" fmla="*/ T104 w 2655"/>
              <a:gd name="T106" fmla="+- 0 7751 7527"/>
              <a:gd name="T107" fmla="*/ 7751 h 699"/>
              <a:gd name="T108" fmla="+- 0 7580 5254"/>
              <a:gd name="T109" fmla="*/ T108 w 2655"/>
              <a:gd name="T110" fmla="+- 0 7778 7527"/>
              <a:gd name="T111" fmla="*/ 7778 h 699"/>
              <a:gd name="T112" fmla="+- 0 7421 5254"/>
              <a:gd name="T113" fmla="*/ T112 w 2655"/>
              <a:gd name="T114" fmla="+- 0 7809 7527"/>
              <a:gd name="T115" fmla="*/ 7809 h 699"/>
              <a:gd name="T116" fmla="+- 0 7262 5254"/>
              <a:gd name="T117" fmla="*/ T116 w 2655"/>
              <a:gd name="T118" fmla="+- 0 7841 7527"/>
              <a:gd name="T119" fmla="*/ 7841 h 699"/>
              <a:gd name="T120" fmla="+- 0 7102 5254"/>
              <a:gd name="T121" fmla="*/ T120 w 2655"/>
              <a:gd name="T122" fmla="+- 0 7867 7527"/>
              <a:gd name="T123" fmla="*/ 7867 h 699"/>
              <a:gd name="T124" fmla="+- 0 6983 5254"/>
              <a:gd name="T125" fmla="*/ T124 w 2655"/>
              <a:gd name="T126" fmla="+- 0 7886 7527"/>
              <a:gd name="T127" fmla="*/ 7886 h 699"/>
              <a:gd name="T128" fmla="+- 0 6861 5254"/>
              <a:gd name="T129" fmla="*/ T128 w 2655"/>
              <a:gd name="T130" fmla="+- 0 7893 7527"/>
              <a:gd name="T131" fmla="*/ 7893 h 699"/>
              <a:gd name="T132" fmla="+- 0 6742 5254"/>
              <a:gd name="T133" fmla="*/ T132 w 2655"/>
              <a:gd name="T134" fmla="+- 0 7908 7527"/>
              <a:gd name="T135" fmla="*/ 7908 h 699"/>
              <a:gd name="T136" fmla="+- 0 6591 5254"/>
              <a:gd name="T137" fmla="*/ T136 w 2655"/>
              <a:gd name="T138" fmla="+- 0 7926 7527"/>
              <a:gd name="T139" fmla="*/ 7926 h 699"/>
              <a:gd name="T140" fmla="+- 0 6440 5254"/>
              <a:gd name="T141" fmla="*/ T140 w 2655"/>
              <a:gd name="T142" fmla="+- 0 7942 7527"/>
              <a:gd name="T143" fmla="*/ 7942 h 699"/>
              <a:gd name="T144" fmla="+- 0 6290 5254"/>
              <a:gd name="T145" fmla="*/ T144 w 2655"/>
              <a:gd name="T146" fmla="+- 0 7964 7527"/>
              <a:gd name="T147" fmla="*/ 7964 h 699"/>
              <a:gd name="T148" fmla="+- 0 6154 5254"/>
              <a:gd name="T149" fmla="*/ T148 w 2655"/>
              <a:gd name="T150" fmla="+- 0 7984 7527"/>
              <a:gd name="T151" fmla="*/ 7984 h 699"/>
              <a:gd name="T152" fmla="+- 0 6006 5254"/>
              <a:gd name="T153" fmla="*/ T152 w 2655"/>
              <a:gd name="T154" fmla="+- 0 8023 7527"/>
              <a:gd name="T155" fmla="*/ 8023 h 699"/>
              <a:gd name="T156" fmla="+- 0 5868 5254"/>
              <a:gd name="T157" fmla="*/ T156 w 2655"/>
              <a:gd name="T158" fmla="+- 0 8015 7527"/>
              <a:gd name="T159" fmla="*/ 8015 h 699"/>
              <a:gd name="T160" fmla="+- 0 5756 5254"/>
              <a:gd name="T161" fmla="*/ T160 w 2655"/>
              <a:gd name="T162" fmla="+- 0 8009 7527"/>
              <a:gd name="T163" fmla="*/ 8009 h 699"/>
              <a:gd name="T164" fmla="+- 0 5655 5254"/>
              <a:gd name="T165" fmla="*/ T164 w 2655"/>
              <a:gd name="T166" fmla="+- 0 7989 7527"/>
              <a:gd name="T167" fmla="*/ 7989 h 699"/>
              <a:gd name="T168" fmla="+- 0 5545 5254"/>
              <a:gd name="T169" fmla="*/ T168 w 2655"/>
              <a:gd name="T170" fmla="+- 0 8029 7527"/>
              <a:gd name="T171" fmla="*/ 8029 h 699"/>
              <a:gd name="T172" fmla="+- 0 5474 5254"/>
              <a:gd name="T173" fmla="*/ T172 w 2655"/>
              <a:gd name="T174" fmla="+- 0 8066 7527"/>
              <a:gd name="T175" fmla="*/ 8066 h 699"/>
              <a:gd name="T176" fmla="+- 0 5451 5254"/>
              <a:gd name="T177" fmla="*/ T176 w 2655"/>
              <a:gd name="T178" fmla="+- 0 8076 7527"/>
              <a:gd name="T179" fmla="*/ 8076 h 699"/>
              <a:gd name="T180" fmla="+- 0 5427 5254"/>
              <a:gd name="T181" fmla="*/ T180 w 2655"/>
              <a:gd name="T182" fmla="+- 0 8127 7527"/>
              <a:gd name="T183" fmla="*/ 8127 h 699"/>
              <a:gd name="T184" fmla="+- 0 5494 5254"/>
              <a:gd name="T185" fmla="*/ T184 w 2655"/>
              <a:gd name="T186" fmla="+- 0 8216 7527"/>
              <a:gd name="T187" fmla="*/ 8216 h 699"/>
              <a:gd name="T188" fmla="+- 0 5560 5254"/>
              <a:gd name="T189" fmla="*/ T188 w 2655"/>
              <a:gd name="T190" fmla="+- 0 8231 7527"/>
              <a:gd name="T191" fmla="*/ 8231 h 699"/>
              <a:gd name="T192" fmla="+- 0 5682 5254"/>
              <a:gd name="T193" fmla="*/ T192 w 2655"/>
              <a:gd name="T194" fmla="+- 0 8220 7527"/>
              <a:gd name="T195" fmla="*/ 8220 h 699"/>
              <a:gd name="T196" fmla="+- 0 5819 5254"/>
              <a:gd name="T197" fmla="*/ T196 w 2655"/>
              <a:gd name="T198" fmla="+- 0 8207 7527"/>
              <a:gd name="T199" fmla="*/ 8207 h 699"/>
              <a:gd name="T200" fmla="+- 0 5984 5254"/>
              <a:gd name="T201" fmla="*/ T200 w 2655"/>
              <a:gd name="T202" fmla="+- 0 8175 7527"/>
              <a:gd name="T203" fmla="*/ 8175 h 699"/>
              <a:gd name="T204" fmla="+- 0 6122 5254"/>
              <a:gd name="T205" fmla="*/ T204 w 2655"/>
              <a:gd name="T206" fmla="+- 0 8197 7527"/>
              <a:gd name="T207" fmla="*/ 8197 h 699"/>
              <a:gd name="T208" fmla="+- 0 6195 5254"/>
              <a:gd name="T209" fmla="*/ T208 w 2655"/>
              <a:gd name="T210" fmla="+- 0 8220 7527"/>
              <a:gd name="T211" fmla="*/ 8220 h 699"/>
              <a:gd name="T212" fmla="+- 0 6219 5254"/>
              <a:gd name="T213" fmla="*/ T212 w 2655"/>
              <a:gd name="T214" fmla="+- 0 8228 7527"/>
              <a:gd name="T215" fmla="*/ 8228 h 699"/>
              <a:gd name="T216" fmla="+- 0 6271 5254"/>
              <a:gd name="T217" fmla="*/ T216 w 2655"/>
              <a:gd name="T218" fmla="+- 0 8211 7527"/>
              <a:gd name="T219" fmla="*/ 8211 h 69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2655" h="699" extrusionOk="0">
                <a:moveTo>
                  <a:pt x="0" y="200"/>
                </a:moveTo>
                <a:cubicBezTo>
                  <a:pt x="126" y="123"/>
                  <a:pt x="175" y="147"/>
                  <a:pt x="316" y="135"/>
                </a:cubicBezTo>
                <a:cubicBezTo>
                  <a:pt x="432" y="125"/>
                  <a:pt x="557" y="84"/>
                  <a:pt x="670" y="56"/>
                </a:cubicBezTo>
                <a:cubicBezTo>
                  <a:pt x="792" y="25"/>
                  <a:pt x="916" y="18"/>
                  <a:pt x="1042" y="9"/>
                </a:cubicBezTo>
                <a:cubicBezTo>
                  <a:pt x="1222" y="-4"/>
                  <a:pt x="1391" y="25"/>
                  <a:pt x="1569" y="46"/>
                </a:cubicBezTo>
                <a:cubicBezTo>
                  <a:pt x="1693" y="61"/>
                  <a:pt x="1812" y="78"/>
                  <a:pt x="1935" y="93"/>
                </a:cubicBezTo>
                <a:cubicBezTo>
                  <a:pt x="2041" y="106"/>
                  <a:pt x="2151" y="111"/>
                  <a:pt x="2257" y="121"/>
                </a:cubicBezTo>
                <a:cubicBezTo>
                  <a:pt x="2360" y="130"/>
                  <a:pt x="2465" y="122"/>
                  <a:pt x="2568" y="130"/>
                </a:cubicBezTo>
                <a:cubicBezTo>
                  <a:pt x="2597" y="133"/>
                  <a:pt x="2625" y="137"/>
                  <a:pt x="2654" y="140"/>
                </a:cubicBezTo>
                <a:cubicBezTo>
                  <a:pt x="2556" y="239"/>
                  <a:pt x="2464" y="224"/>
                  <a:pt x="2326" y="251"/>
                </a:cubicBezTo>
                <a:cubicBezTo>
                  <a:pt x="2167" y="282"/>
                  <a:pt x="2008" y="314"/>
                  <a:pt x="1848" y="340"/>
                </a:cubicBezTo>
                <a:cubicBezTo>
                  <a:pt x="1729" y="359"/>
                  <a:pt x="1607" y="366"/>
                  <a:pt x="1488" y="381"/>
                </a:cubicBezTo>
                <a:cubicBezTo>
                  <a:pt x="1337" y="399"/>
                  <a:pt x="1186" y="415"/>
                  <a:pt x="1036" y="437"/>
                </a:cubicBezTo>
                <a:cubicBezTo>
                  <a:pt x="900" y="457"/>
                  <a:pt x="752" y="496"/>
                  <a:pt x="614" y="488"/>
                </a:cubicBezTo>
                <a:cubicBezTo>
                  <a:pt x="502" y="482"/>
                  <a:pt x="401" y="462"/>
                  <a:pt x="291" y="502"/>
                </a:cubicBezTo>
                <a:cubicBezTo>
                  <a:pt x="220" y="539"/>
                  <a:pt x="197" y="549"/>
                  <a:pt x="173" y="600"/>
                </a:cubicBezTo>
                <a:cubicBezTo>
                  <a:pt x="240" y="689"/>
                  <a:pt x="306" y="704"/>
                  <a:pt x="428" y="693"/>
                </a:cubicBezTo>
                <a:cubicBezTo>
                  <a:pt x="565" y="680"/>
                  <a:pt x="730" y="648"/>
                  <a:pt x="868" y="67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38443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3555" y="158580"/>
            <a:ext cx="7055556" cy="9541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Classroom environment walkthrough forms, reference to improve teacher practice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21" y="1388532"/>
            <a:ext cx="2852937" cy="32116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11358" y="1388532"/>
            <a:ext cx="123122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p. 123</a:t>
            </a:r>
            <a:endParaRPr lang="en-US" sz="3200" b="1" dirty="0"/>
          </a:p>
        </p:txBody>
      </p:sp>
      <p:pic>
        <p:nvPicPr>
          <p:cNvPr id="6" name="Picture 5" descr="Screenshot 2015-06-23 17.41.2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1448" y="3973167"/>
            <a:ext cx="4473852" cy="2748288"/>
          </a:xfrm>
          <a:prstGeom prst="rect">
            <a:avLst/>
          </a:prstGeom>
        </p:spPr>
      </p:pic>
      <p:sp>
        <p:nvSpPr>
          <p:cNvPr id="7" name="Left Arrow 6"/>
          <p:cNvSpPr/>
          <p:nvPr/>
        </p:nvSpPr>
        <p:spPr>
          <a:xfrm>
            <a:off x="3211358" y="1973308"/>
            <a:ext cx="3645993" cy="798686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425" y="5024877"/>
            <a:ext cx="1027372" cy="1696578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 rot="10555818">
            <a:off x="2378355" y="5350769"/>
            <a:ext cx="1510978" cy="64672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01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256 0.40227 " pathEditMode="relative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10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324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6" name="Title 1"/>
          <p:cNvSpPr>
            <a:spLocks/>
          </p:cNvSpPr>
          <p:nvPr/>
        </p:nvSpPr>
        <p:spPr bwMode="auto">
          <a:xfrm>
            <a:off x="1204913" y="304800"/>
            <a:ext cx="760412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Sample Student Profile for: Isabel (continued)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69988" y="6172205"/>
            <a:ext cx="7053262" cy="584776"/>
            <a:chOff x="1169824" y="6172200"/>
            <a:chExt cx="7053341" cy="585495"/>
          </a:xfrm>
        </p:grpSpPr>
        <p:sp>
          <p:nvSpPr>
            <p:cNvPr id="2103" name="TextBox 6"/>
            <p:cNvSpPr txBox="1">
              <a:spLocks noChangeArrowheads="1"/>
            </p:cNvSpPr>
            <p:nvPr/>
          </p:nvSpPr>
          <p:spPr bwMode="auto">
            <a:xfrm>
              <a:off x="2949239" y="6172200"/>
              <a:ext cx="1700012" cy="338554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smtClean="0">
                  <a:latin typeface="Gill Sans MT" charset="0"/>
                </a:rPr>
                <a:t>First Trimester</a:t>
              </a:r>
              <a:endParaRPr lang="en-US" sz="1600" dirty="0">
                <a:latin typeface="Gill Sans MT" charset="0"/>
              </a:endParaRPr>
            </a:p>
          </p:txBody>
        </p:sp>
        <p:sp>
          <p:nvSpPr>
            <p:cNvPr id="2104" name="TextBox 7"/>
            <p:cNvSpPr txBox="1">
              <a:spLocks noChangeArrowheads="1"/>
            </p:cNvSpPr>
            <p:nvPr/>
          </p:nvSpPr>
          <p:spPr bwMode="auto">
            <a:xfrm>
              <a:off x="1169824" y="6172200"/>
              <a:ext cx="1700012" cy="33855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600" dirty="0" smtClean="0">
                  <a:latin typeface="Gill Sans MT" charset="0"/>
                </a:rPr>
                <a:t>Baseline</a:t>
              </a:r>
              <a:endParaRPr lang="en-US" sz="1600" dirty="0">
                <a:latin typeface="Gill Sans MT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49676" y="6172200"/>
              <a:ext cx="1700232" cy="58549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latin typeface="+mn-lt"/>
                </a:rPr>
                <a:t>Second Trimester	</a:t>
              </a:r>
              <a:endParaRPr lang="en-US" sz="1600" dirty="0">
                <a:latin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522934" y="6172200"/>
              <a:ext cx="1700231" cy="33855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smtClean="0">
                  <a:latin typeface="+mn-lt"/>
                </a:rPr>
                <a:t>Third Trimester</a:t>
              </a:r>
              <a:endParaRPr lang="en-US" sz="1600" dirty="0">
                <a:latin typeface="+mn-lt"/>
              </a:endParaRPr>
            </a:p>
          </p:txBody>
        </p:sp>
      </p:grpSp>
      <p:sp>
        <p:nvSpPr>
          <p:cNvPr id="2051" name="Ink 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5627013" y="36302950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9050" cap="rnd">
            <a:solidFill>
              <a:srgbClr val="92D05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3" name="Comment 1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41488" y="3157538"/>
            <a:ext cx="966787" cy="160337"/>
          </a:xfrm>
          <a:custGeom>
            <a:avLst/>
            <a:gdLst>
              <a:gd name="T0" fmla="+- 0 7015 4838"/>
              <a:gd name="T1" fmla="*/ T0 w 2687"/>
              <a:gd name="T2" fmla="+- 0 9118 8769"/>
              <a:gd name="T3" fmla="*/ 9118 h 448"/>
              <a:gd name="T4" fmla="+- 0 6902 4838"/>
              <a:gd name="T5" fmla="*/ T4 w 2687"/>
              <a:gd name="T6" fmla="+- 0 9157 8769"/>
              <a:gd name="T7" fmla="*/ 9157 h 448"/>
              <a:gd name="T8" fmla="+- 0 6792 4838"/>
              <a:gd name="T9" fmla="*/ T8 w 2687"/>
              <a:gd name="T10" fmla="+- 0 9168 8769"/>
              <a:gd name="T11" fmla="*/ 9168 h 448"/>
              <a:gd name="T12" fmla="+- 0 6674 4838"/>
              <a:gd name="T13" fmla="*/ T12 w 2687"/>
              <a:gd name="T14" fmla="+- 0 9192 8769"/>
              <a:gd name="T15" fmla="*/ 9192 h 448"/>
              <a:gd name="T16" fmla="+- 0 6562 4838"/>
              <a:gd name="T17" fmla="*/ T16 w 2687"/>
              <a:gd name="T18" fmla="+- 0 9215 8769"/>
              <a:gd name="T19" fmla="*/ 9215 h 448"/>
              <a:gd name="T20" fmla="+- 0 6466 4838"/>
              <a:gd name="T21" fmla="*/ T20 w 2687"/>
              <a:gd name="T22" fmla="+- 0 9188 8769"/>
              <a:gd name="T23" fmla="*/ 9188 h 448"/>
              <a:gd name="T24" fmla="+- 0 6352 4838"/>
              <a:gd name="T25" fmla="*/ T24 w 2687"/>
              <a:gd name="T26" fmla="+- 0 9188 8769"/>
              <a:gd name="T27" fmla="*/ 9188 h 448"/>
              <a:gd name="T28" fmla="+- 0 6188 4838"/>
              <a:gd name="T29" fmla="*/ T28 w 2687"/>
              <a:gd name="T30" fmla="+- 0 9188 8769"/>
              <a:gd name="T31" fmla="*/ 9188 h 448"/>
              <a:gd name="T32" fmla="+- 0 6018 4838"/>
              <a:gd name="T33" fmla="*/ T32 w 2687"/>
              <a:gd name="T34" fmla="+- 0 9232 8769"/>
              <a:gd name="T35" fmla="*/ 9232 h 448"/>
              <a:gd name="T36" fmla="+- 0 5855 4838"/>
              <a:gd name="T37" fmla="*/ T36 w 2687"/>
              <a:gd name="T38" fmla="+- 0 9216 8769"/>
              <a:gd name="T39" fmla="*/ 9216 h 448"/>
              <a:gd name="T40" fmla="+- 0 5737 4838"/>
              <a:gd name="T41" fmla="*/ T40 w 2687"/>
              <a:gd name="T42" fmla="+- 0 9204 8769"/>
              <a:gd name="T43" fmla="*/ 9204 h 448"/>
              <a:gd name="T44" fmla="+- 0 5622 4838"/>
              <a:gd name="T45" fmla="*/ T44 w 2687"/>
              <a:gd name="T46" fmla="+- 0 9184 8769"/>
              <a:gd name="T47" fmla="*/ 9184 h 448"/>
              <a:gd name="T48" fmla="+- 0 5502 4838"/>
              <a:gd name="T49" fmla="*/ T48 w 2687"/>
              <a:gd name="T50" fmla="+- 0 9178 8769"/>
              <a:gd name="T51" fmla="*/ 9178 h 448"/>
              <a:gd name="T52" fmla="+- 0 5390 4838"/>
              <a:gd name="T53" fmla="*/ T52 w 2687"/>
              <a:gd name="T54" fmla="+- 0 9172 8769"/>
              <a:gd name="T55" fmla="*/ 9172 h 448"/>
              <a:gd name="T56" fmla="+- 0 5279 4838"/>
              <a:gd name="T57" fmla="*/ T56 w 2687"/>
              <a:gd name="T58" fmla="+- 0 9149 8769"/>
              <a:gd name="T59" fmla="*/ 9149 h 448"/>
              <a:gd name="T60" fmla="+- 0 5167 4838"/>
              <a:gd name="T61" fmla="*/ T60 w 2687"/>
              <a:gd name="T62" fmla="+- 0 9137 8769"/>
              <a:gd name="T63" fmla="*/ 9137 h 448"/>
              <a:gd name="T64" fmla="+- 0 5079 4838"/>
              <a:gd name="T65" fmla="*/ T64 w 2687"/>
              <a:gd name="T66" fmla="+- 0 9127 8769"/>
              <a:gd name="T67" fmla="*/ 9127 h 448"/>
              <a:gd name="T68" fmla="+- 0 4911 4838"/>
              <a:gd name="T69" fmla="*/ T68 w 2687"/>
              <a:gd name="T70" fmla="+- 0 9127 8769"/>
              <a:gd name="T71" fmla="*/ 9127 h 448"/>
              <a:gd name="T72" fmla="+- 0 4851 4838"/>
              <a:gd name="T73" fmla="*/ T72 w 2687"/>
              <a:gd name="T74" fmla="+- 0 9048 8769"/>
              <a:gd name="T75" fmla="*/ 9048 h 448"/>
              <a:gd name="T76" fmla="+- 0 4768 4838"/>
              <a:gd name="T77" fmla="*/ T76 w 2687"/>
              <a:gd name="T78" fmla="+- 0 8939 8769"/>
              <a:gd name="T79" fmla="*/ 8939 h 448"/>
              <a:gd name="T80" fmla="+- 0 4914 4838"/>
              <a:gd name="T81" fmla="*/ T80 w 2687"/>
              <a:gd name="T82" fmla="+- 0 8886 8769"/>
              <a:gd name="T83" fmla="*/ 8886 h 448"/>
              <a:gd name="T84" fmla="+- 0 4987 4838"/>
              <a:gd name="T85" fmla="*/ T84 w 2687"/>
              <a:gd name="T86" fmla="+- 0 8862 8769"/>
              <a:gd name="T87" fmla="*/ 8862 h 448"/>
              <a:gd name="T88" fmla="+- 0 5089 4838"/>
              <a:gd name="T89" fmla="*/ T88 w 2687"/>
              <a:gd name="T90" fmla="+- 0 8828 8769"/>
              <a:gd name="T91" fmla="*/ 8828 h 448"/>
              <a:gd name="T92" fmla="+- 0 5192 4838"/>
              <a:gd name="T93" fmla="*/ T92 w 2687"/>
              <a:gd name="T94" fmla="+- 0 8842 8769"/>
              <a:gd name="T95" fmla="*/ 8842 h 448"/>
              <a:gd name="T96" fmla="+- 0 5297 4838"/>
              <a:gd name="T97" fmla="*/ T96 w 2687"/>
              <a:gd name="T98" fmla="+- 0 8839 8769"/>
              <a:gd name="T99" fmla="*/ 8839 h 448"/>
              <a:gd name="T100" fmla="+- 0 5403 4838"/>
              <a:gd name="T101" fmla="*/ T100 w 2687"/>
              <a:gd name="T102" fmla="+- 0 8836 8769"/>
              <a:gd name="T103" fmla="*/ 8836 h 448"/>
              <a:gd name="T104" fmla="+- 0 5505 4838"/>
              <a:gd name="T105" fmla="*/ T104 w 2687"/>
              <a:gd name="T106" fmla="+- 0 8865 8769"/>
              <a:gd name="T107" fmla="*/ 8865 h 448"/>
              <a:gd name="T108" fmla="+- 0 5613 4838"/>
              <a:gd name="T109" fmla="*/ T108 w 2687"/>
              <a:gd name="T110" fmla="+- 0 8867 8769"/>
              <a:gd name="T111" fmla="*/ 8867 h 448"/>
              <a:gd name="T112" fmla="+- 0 5733 4838"/>
              <a:gd name="T113" fmla="*/ T112 w 2687"/>
              <a:gd name="T114" fmla="+- 0 8870 8769"/>
              <a:gd name="T115" fmla="*/ 8870 h 448"/>
              <a:gd name="T116" fmla="+- 0 5847 4838"/>
              <a:gd name="T117" fmla="*/ T116 w 2687"/>
              <a:gd name="T118" fmla="+- 0 8864 8769"/>
              <a:gd name="T119" fmla="*/ 8864 h 448"/>
              <a:gd name="T120" fmla="+- 0 5967 4838"/>
              <a:gd name="T121" fmla="*/ T120 w 2687"/>
              <a:gd name="T122" fmla="+- 0 8862 8769"/>
              <a:gd name="T123" fmla="*/ 8862 h 448"/>
              <a:gd name="T124" fmla="+- 0 6088 4838"/>
              <a:gd name="T125" fmla="*/ T124 w 2687"/>
              <a:gd name="T126" fmla="+- 0 8860 8769"/>
              <a:gd name="T127" fmla="*/ 8860 h 448"/>
              <a:gd name="T128" fmla="+- 0 6177 4838"/>
              <a:gd name="T129" fmla="*/ T128 w 2687"/>
              <a:gd name="T130" fmla="+- 0 8839 8769"/>
              <a:gd name="T131" fmla="*/ 8839 h 448"/>
              <a:gd name="T132" fmla="+- 0 6296 4838"/>
              <a:gd name="T133" fmla="*/ T132 w 2687"/>
              <a:gd name="T134" fmla="+- 0 8820 8769"/>
              <a:gd name="T135" fmla="*/ 8820 h 448"/>
              <a:gd name="T136" fmla="+- 0 6456 4838"/>
              <a:gd name="T137" fmla="*/ T136 w 2687"/>
              <a:gd name="T138" fmla="+- 0 8795 8769"/>
              <a:gd name="T139" fmla="*/ 8795 h 448"/>
              <a:gd name="T140" fmla="+- 0 6608 4838"/>
              <a:gd name="T141" fmla="*/ T140 w 2687"/>
              <a:gd name="T142" fmla="+- 0 8829 8769"/>
              <a:gd name="T143" fmla="*/ 8829 h 448"/>
              <a:gd name="T144" fmla="+- 0 6767 4838"/>
              <a:gd name="T145" fmla="*/ T144 w 2687"/>
              <a:gd name="T146" fmla="+- 0 8820 8769"/>
              <a:gd name="T147" fmla="*/ 8820 h 448"/>
              <a:gd name="T148" fmla="+- 0 6863 4838"/>
              <a:gd name="T149" fmla="*/ T148 w 2687"/>
              <a:gd name="T150" fmla="+- 0 8815 8769"/>
              <a:gd name="T151" fmla="*/ 8815 h 448"/>
              <a:gd name="T152" fmla="+- 0 6965 4838"/>
              <a:gd name="T153" fmla="*/ T152 w 2687"/>
              <a:gd name="T154" fmla="+- 0 8824 8769"/>
              <a:gd name="T155" fmla="*/ 8824 h 448"/>
              <a:gd name="T156" fmla="+- 0 7059 4838"/>
              <a:gd name="T157" fmla="*/ T156 w 2687"/>
              <a:gd name="T158" fmla="+- 0 8811 8769"/>
              <a:gd name="T159" fmla="*/ 8811 h 448"/>
              <a:gd name="T160" fmla="+- 0 7169 4838"/>
              <a:gd name="T161" fmla="*/ T160 w 2687"/>
              <a:gd name="T162" fmla="+- 0 8796 8769"/>
              <a:gd name="T163" fmla="*/ 8796 h 448"/>
              <a:gd name="T164" fmla="+- 0 7270 4838"/>
              <a:gd name="T165" fmla="*/ T164 w 2687"/>
              <a:gd name="T166" fmla="+- 0 8790 8769"/>
              <a:gd name="T167" fmla="*/ 8790 h 448"/>
              <a:gd name="T168" fmla="+- 0 7381 4838"/>
              <a:gd name="T169" fmla="*/ T168 w 2687"/>
              <a:gd name="T170" fmla="+- 0 8783 8769"/>
              <a:gd name="T171" fmla="*/ 8783 h 448"/>
              <a:gd name="T172" fmla="+- 0 7454 4838"/>
              <a:gd name="T173" fmla="*/ T172 w 2687"/>
              <a:gd name="T174" fmla="+- 0 8774 8769"/>
              <a:gd name="T175" fmla="*/ 8774 h 448"/>
              <a:gd name="T176" fmla="+- 0 7476 4838"/>
              <a:gd name="T177" fmla="*/ T176 w 2687"/>
              <a:gd name="T178" fmla="+- 0 8771 8769"/>
              <a:gd name="T179" fmla="*/ 8771 h 448"/>
              <a:gd name="T180" fmla="+- 0 7524 4838"/>
              <a:gd name="T181" fmla="*/ T180 w 2687"/>
              <a:gd name="T182" fmla="+- 0 8769 8769"/>
              <a:gd name="T183" fmla="*/ 8769 h 44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2687" h="448" extrusionOk="0">
                <a:moveTo>
                  <a:pt x="2177" y="349"/>
                </a:moveTo>
                <a:cubicBezTo>
                  <a:pt x="2064" y="388"/>
                  <a:pt x="1954" y="399"/>
                  <a:pt x="1836" y="423"/>
                </a:cubicBezTo>
                <a:cubicBezTo>
                  <a:pt x="1724" y="446"/>
                  <a:pt x="1628" y="419"/>
                  <a:pt x="1514" y="419"/>
                </a:cubicBezTo>
                <a:cubicBezTo>
                  <a:pt x="1350" y="419"/>
                  <a:pt x="1180" y="463"/>
                  <a:pt x="1017" y="447"/>
                </a:cubicBezTo>
                <a:cubicBezTo>
                  <a:pt x="899" y="435"/>
                  <a:pt x="784" y="415"/>
                  <a:pt x="664" y="409"/>
                </a:cubicBezTo>
                <a:cubicBezTo>
                  <a:pt x="552" y="403"/>
                  <a:pt x="441" y="380"/>
                  <a:pt x="329" y="368"/>
                </a:cubicBezTo>
                <a:cubicBezTo>
                  <a:pt x="241" y="358"/>
                  <a:pt x="73" y="358"/>
                  <a:pt x="13" y="279"/>
                </a:cubicBezTo>
                <a:cubicBezTo>
                  <a:pt x="-70" y="170"/>
                  <a:pt x="76" y="117"/>
                  <a:pt x="149" y="93"/>
                </a:cubicBezTo>
                <a:cubicBezTo>
                  <a:pt x="251" y="59"/>
                  <a:pt x="354" y="73"/>
                  <a:pt x="459" y="70"/>
                </a:cubicBezTo>
                <a:cubicBezTo>
                  <a:pt x="565" y="67"/>
                  <a:pt x="667" y="96"/>
                  <a:pt x="775" y="98"/>
                </a:cubicBezTo>
                <a:cubicBezTo>
                  <a:pt x="895" y="101"/>
                  <a:pt x="1009" y="95"/>
                  <a:pt x="1129" y="93"/>
                </a:cubicBezTo>
                <a:cubicBezTo>
                  <a:pt x="1250" y="91"/>
                  <a:pt x="1339" y="70"/>
                  <a:pt x="1458" y="51"/>
                </a:cubicBezTo>
                <a:cubicBezTo>
                  <a:pt x="1618" y="26"/>
                  <a:pt x="1770" y="60"/>
                  <a:pt x="1929" y="51"/>
                </a:cubicBezTo>
                <a:cubicBezTo>
                  <a:pt x="2025" y="46"/>
                  <a:pt x="2127" y="55"/>
                  <a:pt x="2221" y="42"/>
                </a:cubicBezTo>
                <a:cubicBezTo>
                  <a:pt x="2331" y="27"/>
                  <a:pt x="2432" y="21"/>
                  <a:pt x="2543" y="14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mment 1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78000" y="2794000"/>
            <a:ext cx="962025" cy="150813"/>
          </a:xfrm>
          <a:custGeom>
            <a:avLst/>
            <a:gdLst>
              <a:gd name="T0" fmla="+- 0 4981 4937"/>
              <a:gd name="T1" fmla="*/ T0 w 2675"/>
              <a:gd name="T2" fmla="+- 0 7760 7760"/>
              <a:gd name="T3" fmla="*/ 7760 h 419"/>
              <a:gd name="T4" fmla="+- 0 5024 4937"/>
              <a:gd name="T5" fmla="*/ T4 w 2675"/>
              <a:gd name="T6" fmla="+- 0 7870 7760"/>
              <a:gd name="T7" fmla="*/ 7870 h 419"/>
              <a:gd name="T8" fmla="+- 0 5106 4937"/>
              <a:gd name="T9" fmla="*/ T8 w 2675"/>
              <a:gd name="T10" fmla="+- 0 7841 7760"/>
              <a:gd name="T11" fmla="*/ 7841 h 419"/>
              <a:gd name="T12" fmla="+- 0 5229 4937"/>
              <a:gd name="T13" fmla="*/ T12 w 2675"/>
              <a:gd name="T14" fmla="+- 0 7834 7760"/>
              <a:gd name="T15" fmla="*/ 7834 h 419"/>
              <a:gd name="T16" fmla="+- 0 5342 4937"/>
              <a:gd name="T17" fmla="*/ T16 w 2675"/>
              <a:gd name="T18" fmla="+- 0 7828 7760"/>
              <a:gd name="T19" fmla="*/ 7828 h 419"/>
              <a:gd name="T20" fmla="+- 0 5457 4937"/>
              <a:gd name="T21" fmla="*/ T20 w 2675"/>
              <a:gd name="T22" fmla="+- 0 7827 7760"/>
              <a:gd name="T23" fmla="*/ 7827 h 419"/>
              <a:gd name="T24" fmla="+- 0 5570 4937"/>
              <a:gd name="T25" fmla="*/ T24 w 2675"/>
              <a:gd name="T26" fmla="+- 0 7829 7760"/>
              <a:gd name="T27" fmla="*/ 7829 h 419"/>
              <a:gd name="T28" fmla="+- 0 5692 4937"/>
              <a:gd name="T29" fmla="*/ T28 w 2675"/>
              <a:gd name="T30" fmla="+- 0 7831 7760"/>
              <a:gd name="T31" fmla="*/ 7831 h 419"/>
              <a:gd name="T32" fmla="+- 0 5814 4937"/>
              <a:gd name="T33" fmla="*/ T32 w 2675"/>
              <a:gd name="T34" fmla="+- 0 7831 7760"/>
              <a:gd name="T35" fmla="*/ 7831 h 419"/>
              <a:gd name="T36" fmla="+- 0 5936 4937"/>
              <a:gd name="T37" fmla="*/ T36 w 2675"/>
              <a:gd name="T38" fmla="+- 0 7843 7760"/>
              <a:gd name="T39" fmla="*/ 7843 h 419"/>
              <a:gd name="T40" fmla="+- 0 6068 4937"/>
              <a:gd name="T41" fmla="*/ T40 w 2675"/>
              <a:gd name="T42" fmla="+- 0 7856 7760"/>
              <a:gd name="T43" fmla="*/ 7856 h 419"/>
              <a:gd name="T44" fmla="+- 0 6200 4937"/>
              <a:gd name="T45" fmla="*/ T44 w 2675"/>
              <a:gd name="T46" fmla="+- 0 7859 7760"/>
              <a:gd name="T47" fmla="*/ 7859 h 419"/>
              <a:gd name="T48" fmla="+- 0 6333 4937"/>
              <a:gd name="T49" fmla="*/ T48 w 2675"/>
              <a:gd name="T50" fmla="+- 0 7857 7760"/>
              <a:gd name="T51" fmla="*/ 7857 h 419"/>
              <a:gd name="T52" fmla="+- 0 6468 4937"/>
              <a:gd name="T53" fmla="*/ T52 w 2675"/>
              <a:gd name="T54" fmla="+- 0 7855 7760"/>
              <a:gd name="T55" fmla="*/ 7855 h 419"/>
              <a:gd name="T56" fmla="+- 0 6600 4937"/>
              <a:gd name="T57" fmla="*/ T56 w 2675"/>
              <a:gd name="T58" fmla="+- 0 7883 7760"/>
              <a:gd name="T59" fmla="*/ 7883 h 419"/>
              <a:gd name="T60" fmla="+- 0 6736 4937"/>
              <a:gd name="T61" fmla="*/ T60 w 2675"/>
              <a:gd name="T62" fmla="+- 0 7881 7760"/>
              <a:gd name="T63" fmla="*/ 7881 h 419"/>
              <a:gd name="T64" fmla="+- 0 6846 4937"/>
              <a:gd name="T65" fmla="*/ T64 w 2675"/>
              <a:gd name="T66" fmla="+- 0 7880 7760"/>
              <a:gd name="T67" fmla="*/ 7880 h 419"/>
              <a:gd name="T68" fmla="+- 0 6955 4937"/>
              <a:gd name="T69" fmla="*/ T68 w 2675"/>
              <a:gd name="T70" fmla="+- 0 7867 7760"/>
              <a:gd name="T71" fmla="*/ 7867 h 419"/>
              <a:gd name="T72" fmla="+- 0 7065 4937"/>
              <a:gd name="T73" fmla="*/ T72 w 2675"/>
              <a:gd name="T74" fmla="+- 0 7871 7760"/>
              <a:gd name="T75" fmla="*/ 7871 h 419"/>
              <a:gd name="T76" fmla="+- 0 7171 4937"/>
              <a:gd name="T77" fmla="*/ T76 w 2675"/>
              <a:gd name="T78" fmla="+- 0 7875 7760"/>
              <a:gd name="T79" fmla="*/ 7875 h 419"/>
              <a:gd name="T80" fmla="+- 0 7284 4937"/>
              <a:gd name="T81" fmla="*/ T80 w 2675"/>
              <a:gd name="T82" fmla="+- 0 7848 7760"/>
              <a:gd name="T83" fmla="*/ 7848 h 419"/>
              <a:gd name="T84" fmla="+- 0 7387 4937"/>
              <a:gd name="T85" fmla="*/ T84 w 2675"/>
              <a:gd name="T86" fmla="+- 0 7857 7760"/>
              <a:gd name="T87" fmla="*/ 7857 h 419"/>
              <a:gd name="T88" fmla="+- 0 7481 4937"/>
              <a:gd name="T89" fmla="*/ T88 w 2675"/>
              <a:gd name="T90" fmla="+- 0 7866 7760"/>
              <a:gd name="T91" fmla="*/ 7866 h 419"/>
              <a:gd name="T92" fmla="+- 0 7527 4937"/>
              <a:gd name="T93" fmla="*/ T92 w 2675"/>
              <a:gd name="T94" fmla="+- 0 7877 7760"/>
              <a:gd name="T95" fmla="*/ 7877 h 419"/>
              <a:gd name="T96" fmla="+- 0 7611 4937"/>
              <a:gd name="T97" fmla="*/ T96 w 2675"/>
              <a:gd name="T98" fmla="+- 0 7913 7760"/>
              <a:gd name="T99" fmla="*/ 7913 h 419"/>
              <a:gd name="T100" fmla="+- 0 7555 4937"/>
              <a:gd name="T101" fmla="*/ T100 w 2675"/>
              <a:gd name="T102" fmla="+- 0 8026 7760"/>
              <a:gd name="T103" fmla="*/ 8026 h 419"/>
              <a:gd name="T104" fmla="+- 0 7503 4937"/>
              <a:gd name="T105" fmla="*/ T104 w 2675"/>
              <a:gd name="T106" fmla="+- 0 8061 7760"/>
              <a:gd name="T107" fmla="*/ 8061 h 419"/>
              <a:gd name="T108" fmla="+- 0 7369 4937"/>
              <a:gd name="T109" fmla="*/ T108 w 2675"/>
              <a:gd name="T110" fmla="+- 0 8053 7760"/>
              <a:gd name="T111" fmla="*/ 8053 h 419"/>
              <a:gd name="T112" fmla="+- 0 7260 4937"/>
              <a:gd name="T113" fmla="*/ T112 w 2675"/>
              <a:gd name="T114" fmla="+- 0 8046 7760"/>
              <a:gd name="T115" fmla="*/ 8046 h 419"/>
              <a:gd name="T116" fmla="+- 0 7157 4937"/>
              <a:gd name="T117" fmla="*/ T116 w 2675"/>
              <a:gd name="T118" fmla="+- 0 8053 7760"/>
              <a:gd name="T119" fmla="*/ 8053 h 419"/>
              <a:gd name="T120" fmla="+- 0 7046 4937"/>
              <a:gd name="T121" fmla="*/ T120 w 2675"/>
              <a:gd name="T122" fmla="+- 0 8053 7760"/>
              <a:gd name="T123" fmla="*/ 8053 h 419"/>
              <a:gd name="T124" fmla="+- 0 6894 4937"/>
              <a:gd name="T125" fmla="*/ T124 w 2675"/>
              <a:gd name="T126" fmla="+- 0 8053 7760"/>
              <a:gd name="T127" fmla="*/ 8053 h 419"/>
              <a:gd name="T128" fmla="+- 0 6745 4937"/>
              <a:gd name="T129" fmla="*/ T128 w 2675"/>
              <a:gd name="T130" fmla="+- 0 8086 7760"/>
              <a:gd name="T131" fmla="*/ 8086 h 419"/>
              <a:gd name="T132" fmla="+- 0 6593 4937"/>
              <a:gd name="T133" fmla="*/ T132 w 2675"/>
              <a:gd name="T134" fmla="+- 0 8095 7760"/>
              <a:gd name="T135" fmla="*/ 8095 h 419"/>
              <a:gd name="T136" fmla="+- 0 6461 4937"/>
              <a:gd name="T137" fmla="*/ T136 w 2675"/>
              <a:gd name="T138" fmla="+- 0 8103 7760"/>
              <a:gd name="T139" fmla="*/ 8103 h 419"/>
              <a:gd name="T140" fmla="+- 0 6327 4937"/>
              <a:gd name="T141" fmla="*/ T140 w 2675"/>
              <a:gd name="T142" fmla="+- 0 8120 7760"/>
              <a:gd name="T143" fmla="*/ 8120 h 419"/>
              <a:gd name="T144" fmla="+- 0 6196 4937"/>
              <a:gd name="T145" fmla="*/ T144 w 2675"/>
              <a:gd name="T146" fmla="+- 0 8118 7760"/>
              <a:gd name="T147" fmla="*/ 8118 h 419"/>
              <a:gd name="T148" fmla="+- 0 6088 4937"/>
              <a:gd name="T149" fmla="*/ T148 w 2675"/>
              <a:gd name="T150" fmla="+- 0 8117 7760"/>
              <a:gd name="T151" fmla="*/ 8117 h 419"/>
              <a:gd name="T152" fmla="+- 0 5975 4937"/>
              <a:gd name="T153" fmla="*/ T152 w 2675"/>
              <a:gd name="T154" fmla="+- 0 8102 7760"/>
              <a:gd name="T155" fmla="*/ 8102 h 419"/>
              <a:gd name="T156" fmla="+- 0 5868 4937"/>
              <a:gd name="T157" fmla="*/ T156 w 2675"/>
              <a:gd name="T158" fmla="+- 0 8104 7760"/>
              <a:gd name="T159" fmla="*/ 8104 h 419"/>
              <a:gd name="T160" fmla="+- 0 5764 4937"/>
              <a:gd name="T161" fmla="*/ T160 w 2675"/>
              <a:gd name="T162" fmla="+- 0 8106 7760"/>
              <a:gd name="T163" fmla="*/ 8106 h 419"/>
              <a:gd name="T164" fmla="+- 0 5667 4937"/>
              <a:gd name="T165" fmla="*/ T164 w 2675"/>
              <a:gd name="T166" fmla="+- 0 8097 7760"/>
              <a:gd name="T167" fmla="*/ 8097 h 419"/>
              <a:gd name="T168" fmla="+- 0 5564 4937"/>
              <a:gd name="T169" fmla="*/ T168 w 2675"/>
              <a:gd name="T170" fmla="+- 0 8099 7760"/>
              <a:gd name="T171" fmla="*/ 8099 h 419"/>
              <a:gd name="T172" fmla="+- 0 5442 4937"/>
              <a:gd name="T173" fmla="*/ T172 w 2675"/>
              <a:gd name="T174" fmla="+- 0 8102 7760"/>
              <a:gd name="T175" fmla="*/ 8102 h 419"/>
              <a:gd name="T176" fmla="+- 0 5330 4937"/>
              <a:gd name="T177" fmla="*/ T176 w 2675"/>
              <a:gd name="T178" fmla="+- 0 8132 7760"/>
              <a:gd name="T179" fmla="*/ 8132 h 419"/>
              <a:gd name="T180" fmla="+- 0 5210 4937"/>
              <a:gd name="T181" fmla="*/ T180 w 2675"/>
              <a:gd name="T182" fmla="+- 0 8146 7760"/>
              <a:gd name="T183" fmla="*/ 8146 h 419"/>
              <a:gd name="T184" fmla="+- 0 5119 4937"/>
              <a:gd name="T185" fmla="*/ T184 w 2675"/>
              <a:gd name="T186" fmla="+- 0 8157 7760"/>
              <a:gd name="T187" fmla="*/ 8157 h 419"/>
              <a:gd name="T188" fmla="+- 0 5028 4937"/>
              <a:gd name="T189" fmla="*/ T188 w 2675"/>
              <a:gd name="T190" fmla="+- 0 8167 7760"/>
              <a:gd name="T191" fmla="*/ 8167 h 419"/>
              <a:gd name="T192" fmla="+- 0 4937 4937"/>
              <a:gd name="T193" fmla="*/ T192 w 2675"/>
              <a:gd name="T194" fmla="+- 0 8178 7760"/>
              <a:gd name="T195" fmla="*/ 8178 h 41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</a:cxnLst>
            <a:rect l="0" t="0" r="r" b="b"/>
            <a:pathLst>
              <a:path w="2675" h="419" extrusionOk="0">
                <a:moveTo>
                  <a:pt x="44" y="0"/>
                </a:moveTo>
                <a:cubicBezTo>
                  <a:pt x="87" y="110"/>
                  <a:pt x="169" y="81"/>
                  <a:pt x="292" y="74"/>
                </a:cubicBezTo>
                <a:cubicBezTo>
                  <a:pt x="405" y="68"/>
                  <a:pt x="520" y="67"/>
                  <a:pt x="633" y="69"/>
                </a:cubicBezTo>
                <a:cubicBezTo>
                  <a:pt x="755" y="71"/>
                  <a:pt x="877" y="71"/>
                  <a:pt x="999" y="83"/>
                </a:cubicBezTo>
                <a:cubicBezTo>
                  <a:pt x="1131" y="96"/>
                  <a:pt x="1263" y="99"/>
                  <a:pt x="1396" y="97"/>
                </a:cubicBezTo>
                <a:cubicBezTo>
                  <a:pt x="1531" y="95"/>
                  <a:pt x="1663" y="123"/>
                  <a:pt x="1799" y="121"/>
                </a:cubicBezTo>
                <a:cubicBezTo>
                  <a:pt x="1909" y="120"/>
                  <a:pt x="2018" y="107"/>
                  <a:pt x="2128" y="111"/>
                </a:cubicBezTo>
                <a:cubicBezTo>
                  <a:pt x="2234" y="115"/>
                  <a:pt x="2347" y="88"/>
                  <a:pt x="2450" y="97"/>
                </a:cubicBezTo>
                <a:cubicBezTo>
                  <a:pt x="2544" y="106"/>
                  <a:pt x="2590" y="117"/>
                  <a:pt x="2674" y="153"/>
                </a:cubicBezTo>
                <a:cubicBezTo>
                  <a:pt x="2618" y="266"/>
                  <a:pt x="2566" y="301"/>
                  <a:pt x="2432" y="293"/>
                </a:cubicBezTo>
                <a:cubicBezTo>
                  <a:pt x="2323" y="286"/>
                  <a:pt x="2220" y="293"/>
                  <a:pt x="2109" y="293"/>
                </a:cubicBezTo>
                <a:cubicBezTo>
                  <a:pt x="1957" y="293"/>
                  <a:pt x="1808" y="326"/>
                  <a:pt x="1656" y="335"/>
                </a:cubicBezTo>
                <a:cubicBezTo>
                  <a:pt x="1524" y="343"/>
                  <a:pt x="1390" y="360"/>
                  <a:pt x="1259" y="358"/>
                </a:cubicBezTo>
                <a:cubicBezTo>
                  <a:pt x="1151" y="357"/>
                  <a:pt x="1038" y="342"/>
                  <a:pt x="931" y="344"/>
                </a:cubicBezTo>
                <a:cubicBezTo>
                  <a:pt x="827" y="346"/>
                  <a:pt x="730" y="337"/>
                  <a:pt x="627" y="339"/>
                </a:cubicBezTo>
                <a:cubicBezTo>
                  <a:pt x="505" y="342"/>
                  <a:pt x="393" y="372"/>
                  <a:pt x="273" y="386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5" name="Comment 17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00225" y="4289425"/>
            <a:ext cx="879475" cy="26988"/>
          </a:xfrm>
          <a:custGeom>
            <a:avLst/>
            <a:gdLst>
              <a:gd name="T0" fmla="+- 0 4999 4999"/>
              <a:gd name="T1" fmla="*/ T0 w 2445"/>
              <a:gd name="T2" fmla="+- 0 11956 11914"/>
              <a:gd name="T3" fmla="*/ 11956 h 75"/>
              <a:gd name="T4" fmla="+- 0 5109 4999"/>
              <a:gd name="T5" fmla="*/ T4 w 2445"/>
              <a:gd name="T6" fmla="+- 0 11968 11914"/>
              <a:gd name="T7" fmla="*/ 11968 h 75"/>
              <a:gd name="T8" fmla="+- 0 5217 4999"/>
              <a:gd name="T9" fmla="*/ T8 w 2445"/>
              <a:gd name="T10" fmla="+- 0 11978 11914"/>
              <a:gd name="T11" fmla="*/ 11978 h 75"/>
              <a:gd name="T12" fmla="+- 0 5328 4999"/>
              <a:gd name="T13" fmla="*/ T12 w 2445"/>
              <a:gd name="T14" fmla="+- 0 11979 11914"/>
              <a:gd name="T15" fmla="*/ 11979 h 75"/>
              <a:gd name="T16" fmla="+- 0 5440 4999"/>
              <a:gd name="T17" fmla="*/ T16 w 2445"/>
              <a:gd name="T18" fmla="+- 0 11980 11914"/>
              <a:gd name="T19" fmla="*/ 11980 h 75"/>
              <a:gd name="T20" fmla="+- 0 5552 4999"/>
              <a:gd name="T21" fmla="*/ T20 w 2445"/>
              <a:gd name="T22" fmla="+- 0 11980 11914"/>
              <a:gd name="T23" fmla="*/ 11980 h 75"/>
              <a:gd name="T24" fmla="+- 0 5663 4999"/>
              <a:gd name="T25" fmla="*/ T24 w 2445"/>
              <a:gd name="T26" fmla="+- 0 11970 11914"/>
              <a:gd name="T27" fmla="*/ 11970 h 75"/>
              <a:gd name="T28" fmla="+- 0 5775 4999"/>
              <a:gd name="T29" fmla="*/ T28 w 2445"/>
              <a:gd name="T30" fmla="+- 0 11960 11914"/>
              <a:gd name="T31" fmla="*/ 11960 h 75"/>
              <a:gd name="T32" fmla="+- 0 5886 4999"/>
              <a:gd name="T33" fmla="*/ T32 w 2445"/>
              <a:gd name="T34" fmla="+- 0 11950 11914"/>
              <a:gd name="T35" fmla="*/ 11950 h 75"/>
              <a:gd name="T36" fmla="+- 0 5998 4999"/>
              <a:gd name="T37" fmla="*/ T36 w 2445"/>
              <a:gd name="T38" fmla="+- 0 11960 11914"/>
              <a:gd name="T39" fmla="*/ 11960 h 75"/>
              <a:gd name="T40" fmla="+- 0 6119 4999"/>
              <a:gd name="T41" fmla="*/ T40 w 2445"/>
              <a:gd name="T42" fmla="+- 0 11971 11914"/>
              <a:gd name="T43" fmla="*/ 11971 h 75"/>
              <a:gd name="T44" fmla="+- 0 6207 4999"/>
              <a:gd name="T45" fmla="*/ T44 w 2445"/>
              <a:gd name="T46" fmla="+- 0 11962 11914"/>
              <a:gd name="T47" fmla="*/ 11962 h 75"/>
              <a:gd name="T48" fmla="+- 0 6327 4999"/>
              <a:gd name="T49" fmla="*/ T48 w 2445"/>
              <a:gd name="T50" fmla="+- 0 11960 11914"/>
              <a:gd name="T51" fmla="*/ 11960 h 75"/>
              <a:gd name="T52" fmla="+- 0 6435 4999"/>
              <a:gd name="T53" fmla="*/ T52 w 2445"/>
              <a:gd name="T54" fmla="+- 0 11958 11914"/>
              <a:gd name="T55" fmla="*/ 11958 h 75"/>
              <a:gd name="T56" fmla="+- 0 6545 4999"/>
              <a:gd name="T57" fmla="*/ T56 w 2445"/>
              <a:gd name="T58" fmla="+- 0 11969 11914"/>
              <a:gd name="T59" fmla="*/ 11969 h 75"/>
              <a:gd name="T60" fmla="+- 0 6655 4999"/>
              <a:gd name="T61" fmla="*/ T60 w 2445"/>
              <a:gd name="T62" fmla="+- 0 11965 11914"/>
              <a:gd name="T63" fmla="*/ 11965 h 75"/>
              <a:gd name="T64" fmla="+- 0 6763 4999"/>
              <a:gd name="T65" fmla="*/ T64 w 2445"/>
              <a:gd name="T66" fmla="+- 0 11961 11914"/>
              <a:gd name="T67" fmla="*/ 11961 h 75"/>
              <a:gd name="T68" fmla="+- 0 6869 4999"/>
              <a:gd name="T69" fmla="*/ T68 w 2445"/>
              <a:gd name="T70" fmla="+- 0 11952 11914"/>
              <a:gd name="T71" fmla="*/ 11952 h 75"/>
              <a:gd name="T72" fmla="+- 0 6978 4999"/>
              <a:gd name="T73" fmla="*/ T72 w 2445"/>
              <a:gd name="T74" fmla="+- 0 11951 11914"/>
              <a:gd name="T75" fmla="*/ 11951 h 75"/>
              <a:gd name="T76" fmla="+- 0 7084 4999"/>
              <a:gd name="T77" fmla="*/ T76 w 2445"/>
              <a:gd name="T78" fmla="+- 0 11950 11914"/>
              <a:gd name="T79" fmla="*/ 11950 h 75"/>
              <a:gd name="T80" fmla="+- 0 7189 4999"/>
              <a:gd name="T81" fmla="*/ T80 w 2445"/>
              <a:gd name="T82" fmla="+- 0 11932 11914"/>
              <a:gd name="T83" fmla="*/ 11932 h 75"/>
              <a:gd name="T84" fmla="+- 0 7294 4999"/>
              <a:gd name="T85" fmla="*/ T84 w 2445"/>
              <a:gd name="T86" fmla="+- 0 11923 11914"/>
              <a:gd name="T87" fmla="*/ 11923 h 75"/>
              <a:gd name="T88" fmla="+- 0 7368 4999"/>
              <a:gd name="T89" fmla="*/ T88 w 2445"/>
              <a:gd name="T90" fmla="+- 0 11914 11914"/>
              <a:gd name="T91" fmla="*/ 11914 h 75"/>
              <a:gd name="T92" fmla="+- 0 7393 4999"/>
              <a:gd name="T93" fmla="*/ T92 w 2445"/>
              <a:gd name="T94" fmla="+- 0 11911 11914"/>
              <a:gd name="T95" fmla="*/ 11911 h 75"/>
              <a:gd name="T96" fmla="+- 0 7443 4999"/>
              <a:gd name="T97" fmla="*/ T96 w 2445"/>
              <a:gd name="T98" fmla="+- 0 11914 11914"/>
              <a:gd name="T99" fmla="*/ 11914 h 7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445" h="75" extrusionOk="0">
                <a:moveTo>
                  <a:pt x="0" y="42"/>
                </a:moveTo>
                <a:cubicBezTo>
                  <a:pt x="110" y="54"/>
                  <a:pt x="218" y="64"/>
                  <a:pt x="329" y="65"/>
                </a:cubicBezTo>
                <a:cubicBezTo>
                  <a:pt x="441" y="66"/>
                  <a:pt x="553" y="66"/>
                  <a:pt x="664" y="56"/>
                </a:cubicBezTo>
                <a:cubicBezTo>
                  <a:pt x="776" y="46"/>
                  <a:pt x="887" y="36"/>
                  <a:pt x="999" y="46"/>
                </a:cubicBezTo>
                <a:cubicBezTo>
                  <a:pt x="1120" y="57"/>
                  <a:pt x="1208" y="48"/>
                  <a:pt x="1328" y="46"/>
                </a:cubicBezTo>
                <a:cubicBezTo>
                  <a:pt x="1436" y="44"/>
                  <a:pt x="1546" y="55"/>
                  <a:pt x="1656" y="51"/>
                </a:cubicBezTo>
                <a:cubicBezTo>
                  <a:pt x="1764" y="47"/>
                  <a:pt x="1870" y="38"/>
                  <a:pt x="1979" y="37"/>
                </a:cubicBezTo>
                <a:cubicBezTo>
                  <a:pt x="2085" y="36"/>
                  <a:pt x="2190" y="18"/>
                  <a:pt x="2295" y="9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Comment 1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68488" y="4386263"/>
            <a:ext cx="865187" cy="20637"/>
          </a:xfrm>
          <a:custGeom>
            <a:avLst/>
            <a:gdLst>
              <a:gd name="T0" fmla="+- 0 5192 5192"/>
              <a:gd name="T1" fmla="*/ T0 w 2401"/>
              <a:gd name="T2" fmla="+- 0 12235 12184"/>
              <a:gd name="T3" fmla="*/ 12235 h 56"/>
              <a:gd name="T4" fmla="+- 0 5309 5192"/>
              <a:gd name="T5" fmla="*/ T4 w 2401"/>
              <a:gd name="T6" fmla="+- 0 12220 12184"/>
              <a:gd name="T7" fmla="*/ 12220 h 56"/>
              <a:gd name="T8" fmla="+- 0 5410 5192"/>
              <a:gd name="T9" fmla="*/ T8 w 2401"/>
              <a:gd name="T10" fmla="+- 0 12225 12184"/>
              <a:gd name="T11" fmla="*/ 12225 h 56"/>
              <a:gd name="T12" fmla="+- 0 5527 5192"/>
              <a:gd name="T13" fmla="*/ T12 w 2401"/>
              <a:gd name="T14" fmla="+- 0 12225 12184"/>
              <a:gd name="T15" fmla="*/ 12225 h 56"/>
              <a:gd name="T16" fmla="+- 0 5639 5192"/>
              <a:gd name="T17" fmla="*/ T16 w 2401"/>
              <a:gd name="T18" fmla="+- 0 12225 12184"/>
              <a:gd name="T19" fmla="*/ 12225 h 56"/>
              <a:gd name="T20" fmla="+- 0 5750 5192"/>
              <a:gd name="T21" fmla="*/ T20 w 2401"/>
              <a:gd name="T22" fmla="+- 0 12226 12184"/>
              <a:gd name="T23" fmla="*/ 12226 h 56"/>
              <a:gd name="T24" fmla="+- 0 5862 5192"/>
              <a:gd name="T25" fmla="*/ T24 w 2401"/>
              <a:gd name="T26" fmla="+- 0 12221 12184"/>
              <a:gd name="T27" fmla="*/ 12221 h 56"/>
              <a:gd name="T28" fmla="+- 0 6003 5192"/>
              <a:gd name="T29" fmla="*/ T28 w 2401"/>
              <a:gd name="T30" fmla="+- 0 12215 12184"/>
              <a:gd name="T31" fmla="*/ 12215 h 56"/>
              <a:gd name="T32" fmla="+- 0 6143 5192"/>
              <a:gd name="T33" fmla="*/ T32 w 2401"/>
              <a:gd name="T34" fmla="+- 0 12188 12184"/>
              <a:gd name="T35" fmla="*/ 12188 h 56"/>
              <a:gd name="T36" fmla="+- 0 6283 5192"/>
              <a:gd name="T37" fmla="*/ T36 w 2401"/>
              <a:gd name="T38" fmla="+- 0 12188 12184"/>
              <a:gd name="T39" fmla="*/ 12188 h 56"/>
              <a:gd name="T40" fmla="+- 0 6393 5192"/>
              <a:gd name="T41" fmla="*/ T40 w 2401"/>
              <a:gd name="T42" fmla="+- 0 12188 12184"/>
              <a:gd name="T43" fmla="*/ 12188 h 56"/>
              <a:gd name="T44" fmla="+- 0 6497 5192"/>
              <a:gd name="T45" fmla="*/ T44 w 2401"/>
              <a:gd name="T46" fmla="+- 0 12202 12184"/>
              <a:gd name="T47" fmla="*/ 12202 h 56"/>
              <a:gd name="T48" fmla="+- 0 6606 5192"/>
              <a:gd name="T49" fmla="*/ T48 w 2401"/>
              <a:gd name="T50" fmla="+- 0 12207 12184"/>
              <a:gd name="T51" fmla="*/ 12207 h 56"/>
              <a:gd name="T52" fmla="+- 0 6720 5192"/>
              <a:gd name="T53" fmla="*/ T52 w 2401"/>
              <a:gd name="T54" fmla="+- 0 12212 12184"/>
              <a:gd name="T55" fmla="*/ 12212 h 56"/>
              <a:gd name="T56" fmla="+- 0 6840 5192"/>
              <a:gd name="T57" fmla="*/ T56 w 2401"/>
              <a:gd name="T58" fmla="+- 0 12243 12184"/>
              <a:gd name="T59" fmla="*/ 12243 h 56"/>
              <a:gd name="T60" fmla="+- 0 6953 5192"/>
              <a:gd name="T61" fmla="*/ T60 w 2401"/>
              <a:gd name="T62" fmla="+- 0 12239 12184"/>
              <a:gd name="T63" fmla="*/ 12239 h 56"/>
              <a:gd name="T64" fmla="+- 0 7065 5192"/>
              <a:gd name="T65" fmla="*/ T64 w 2401"/>
              <a:gd name="T66" fmla="+- 0 12235 12184"/>
              <a:gd name="T67" fmla="*/ 12235 h 56"/>
              <a:gd name="T68" fmla="+- 0 7174 5192"/>
              <a:gd name="T69" fmla="*/ T68 w 2401"/>
              <a:gd name="T70" fmla="+- 0 12216 12184"/>
              <a:gd name="T71" fmla="*/ 12216 h 56"/>
              <a:gd name="T72" fmla="+- 0 7288 5192"/>
              <a:gd name="T73" fmla="*/ T72 w 2401"/>
              <a:gd name="T74" fmla="+- 0 12216 12184"/>
              <a:gd name="T75" fmla="*/ 12216 h 56"/>
              <a:gd name="T76" fmla="+- 0 7391 5192"/>
              <a:gd name="T77" fmla="*/ T76 w 2401"/>
              <a:gd name="T78" fmla="+- 0 12216 12184"/>
              <a:gd name="T79" fmla="*/ 12216 h 56"/>
              <a:gd name="T80" fmla="+- 0 7491 5192"/>
              <a:gd name="T81" fmla="*/ T80 w 2401"/>
              <a:gd name="T82" fmla="+- 0 12222 12184"/>
              <a:gd name="T83" fmla="*/ 12222 h 56"/>
              <a:gd name="T84" fmla="+- 0 7592 5192"/>
              <a:gd name="T85" fmla="*/ T84 w 2401"/>
              <a:gd name="T86" fmla="+- 0 12216 12184"/>
              <a:gd name="T87" fmla="*/ 12216 h 5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401" h="56" extrusionOk="0">
                <a:moveTo>
                  <a:pt x="0" y="51"/>
                </a:moveTo>
                <a:cubicBezTo>
                  <a:pt x="117" y="36"/>
                  <a:pt x="218" y="41"/>
                  <a:pt x="335" y="41"/>
                </a:cubicBezTo>
                <a:cubicBezTo>
                  <a:pt x="447" y="41"/>
                  <a:pt x="558" y="42"/>
                  <a:pt x="670" y="37"/>
                </a:cubicBezTo>
                <a:cubicBezTo>
                  <a:pt x="811" y="31"/>
                  <a:pt x="951" y="4"/>
                  <a:pt x="1091" y="4"/>
                </a:cubicBezTo>
                <a:cubicBezTo>
                  <a:pt x="1201" y="4"/>
                  <a:pt x="1305" y="18"/>
                  <a:pt x="1414" y="23"/>
                </a:cubicBezTo>
                <a:cubicBezTo>
                  <a:pt x="1528" y="28"/>
                  <a:pt x="1648" y="59"/>
                  <a:pt x="1761" y="55"/>
                </a:cubicBezTo>
                <a:cubicBezTo>
                  <a:pt x="1873" y="51"/>
                  <a:pt x="1982" y="32"/>
                  <a:pt x="2096" y="32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7" name="Comment 19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90713" y="4516438"/>
            <a:ext cx="844550" cy="41275"/>
          </a:xfrm>
          <a:custGeom>
            <a:avLst/>
            <a:gdLst>
              <a:gd name="T0" fmla="+- 0 5254 5254"/>
              <a:gd name="T1" fmla="*/ T0 w 2345"/>
              <a:gd name="T2" fmla="+- 0 12602 12546"/>
              <a:gd name="T3" fmla="*/ 12602 h 113"/>
              <a:gd name="T4" fmla="+- 0 5355 5254"/>
              <a:gd name="T5" fmla="*/ T4 w 2345"/>
              <a:gd name="T6" fmla="+- 0 12606 12546"/>
              <a:gd name="T7" fmla="*/ 12606 h 113"/>
              <a:gd name="T8" fmla="+- 0 5465 5254"/>
              <a:gd name="T9" fmla="*/ T8 w 2345"/>
              <a:gd name="T10" fmla="+- 0 12645 12546"/>
              <a:gd name="T11" fmla="*/ 12645 h 113"/>
              <a:gd name="T12" fmla="+- 0 5564 5254"/>
              <a:gd name="T13" fmla="*/ T12 w 2345"/>
              <a:gd name="T14" fmla="+- 0 12644 12546"/>
              <a:gd name="T15" fmla="*/ 12644 h 113"/>
              <a:gd name="T16" fmla="+- 0 5686 5254"/>
              <a:gd name="T17" fmla="*/ T16 w 2345"/>
              <a:gd name="T18" fmla="+- 0 12643 12546"/>
              <a:gd name="T19" fmla="*/ 12643 h 113"/>
              <a:gd name="T20" fmla="+- 0 5803 5254"/>
              <a:gd name="T21" fmla="*/ T20 w 2345"/>
              <a:gd name="T22" fmla="+- 0 12658 12546"/>
              <a:gd name="T23" fmla="*/ 12658 h 113"/>
              <a:gd name="T24" fmla="+- 0 5924 5254"/>
              <a:gd name="T25" fmla="*/ T24 w 2345"/>
              <a:gd name="T26" fmla="+- 0 12653 12546"/>
              <a:gd name="T27" fmla="*/ 12653 h 113"/>
              <a:gd name="T28" fmla="+- 0 6042 5254"/>
              <a:gd name="T29" fmla="*/ T28 w 2345"/>
              <a:gd name="T30" fmla="+- 0 12648 12546"/>
              <a:gd name="T31" fmla="*/ 12648 h 113"/>
              <a:gd name="T32" fmla="+- 0 6174 5254"/>
              <a:gd name="T33" fmla="*/ T32 w 2345"/>
              <a:gd name="T34" fmla="+- 0 12646 12546"/>
              <a:gd name="T35" fmla="*/ 12646 h 113"/>
              <a:gd name="T36" fmla="+- 0 6290 5254"/>
              <a:gd name="T37" fmla="*/ T36 w 2345"/>
              <a:gd name="T38" fmla="+- 0 12626 12546"/>
              <a:gd name="T39" fmla="*/ 12626 h 113"/>
              <a:gd name="T40" fmla="+- 0 6401 5254"/>
              <a:gd name="T41" fmla="*/ T40 w 2345"/>
              <a:gd name="T42" fmla="+- 0 12607 12546"/>
              <a:gd name="T43" fmla="*/ 12607 h 113"/>
              <a:gd name="T44" fmla="+- 0 6513 5254"/>
              <a:gd name="T45" fmla="*/ T44 w 2345"/>
              <a:gd name="T46" fmla="+- 0 12609 12546"/>
              <a:gd name="T47" fmla="*/ 12609 h 113"/>
              <a:gd name="T48" fmla="+- 0 6624 5254"/>
              <a:gd name="T49" fmla="*/ T48 w 2345"/>
              <a:gd name="T50" fmla="+- 0 12593 12546"/>
              <a:gd name="T51" fmla="*/ 12593 h 113"/>
              <a:gd name="T52" fmla="+- 0 6740 5254"/>
              <a:gd name="T53" fmla="*/ T52 w 2345"/>
              <a:gd name="T54" fmla="+- 0 12576 12546"/>
              <a:gd name="T55" fmla="*/ 12576 h 113"/>
              <a:gd name="T56" fmla="+- 0 6842 5254"/>
              <a:gd name="T57" fmla="*/ T56 w 2345"/>
              <a:gd name="T58" fmla="+- 0 12569 12546"/>
              <a:gd name="T59" fmla="*/ 12569 h 113"/>
              <a:gd name="T60" fmla="+- 0 6959 5254"/>
              <a:gd name="T61" fmla="*/ T60 w 2345"/>
              <a:gd name="T62" fmla="+- 0 12560 12546"/>
              <a:gd name="T63" fmla="*/ 12560 h 113"/>
              <a:gd name="T64" fmla="+- 0 7088 5254"/>
              <a:gd name="T65" fmla="*/ T64 w 2345"/>
              <a:gd name="T66" fmla="+- 0 12550 12546"/>
              <a:gd name="T67" fmla="*/ 12550 h 113"/>
              <a:gd name="T68" fmla="+- 0 7234 5254"/>
              <a:gd name="T69" fmla="*/ T68 w 2345"/>
              <a:gd name="T70" fmla="+- 0 12533 12546"/>
              <a:gd name="T71" fmla="*/ 12533 h 113"/>
              <a:gd name="T72" fmla="+- 0 7363 5254"/>
              <a:gd name="T73" fmla="*/ T72 w 2345"/>
              <a:gd name="T74" fmla="+- 0 12551 12546"/>
              <a:gd name="T75" fmla="*/ 12551 h 113"/>
              <a:gd name="T76" fmla="+- 0 7444 5254"/>
              <a:gd name="T77" fmla="*/ T76 w 2345"/>
              <a:gd name="T78" fmla="+- 0 12562 12546"/>
              <a:gd name="T79" fmla="*/ 12562 h 113"/>
              <a:gd name="T80" fmla="+- 0 7515 5254"/>
              <a:gd name="T81" fmla="*/ T80 w 2345"/>
              <a:gd name="T82" fmla="+- 0 12571 12546"/>
              <a:gd name="T83" fmla="*/ 12571 h 113"/>
              <a:gd name="T84" fmla="+- 0 7598 5254"/>
              <a:gd name="T85" fmla="*/ T84 w 2345"/>
              <a:gd name="T86" fmla="+- 0 12574 12546"/>
              <a:gd name="T87" fmla="*/ 12574 h 11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345" h="113" extrusionOk="0">
                <a:moveTo>
                  <a:pt x="0" y="56"/>
                </a:moveTo>
                <a:cubicBezTo>
                  <a:pt x="101" y="60"/>
                  <a:pt x="211" y="99"/>
                  <a:pt x="310" y="98"/>
                </a:cubicBezTo>
                <a:cubicBezTo>
                  <a:pt x="432" y="97"/>
                  <a:pt x="549" y="112"/>
                  <a:pt x="670" y="107"/>
                </a:cubicBezTo>
                <a:cubicBezTo>
                  <a:pt x="788" y="102"/>
                  <a:pt x="920" y="100"/>
                  <a:pt x="1036" y="80"/>
                </a:cubicBezTo>
                <a:cubicBezTo>
                  <a:pt x="1147" y="61"/>
                  <a:pt x="1259" y="63"/>
                  <a:pt x="1370" y="47"/>
                </a:cubicBezTo>
                <a:cubicBezTo>
                  <a:pt x="1486" y="30"/>
                  <a:pt x="1588" y="23"/>
                  <a:pt x="1705" y="14"/>
                </a:cubicBezTo>
                <a:cubicBezTo>
                  <a:pt x="1834" y="4"/>
                  <a:pt x="1980" y="-13"/>
                  <a:pt x="2109" y="5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8" name="Comment 20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916113" y="4457700"/>
            <a:ext cx="576262" cy="30163"/>
          </a:xfrm>
          <a:custGeom>
            <a:avLst/>
            <a:gdLst>
              <a:gd name="T0" fmla="+- 0 5322 5322"/>
              <a:gd name="T1" fmla="*/ T0 w 1601"/>
              <a:gd name="T2" fmla="+- 0 12384 12384"/>
              <a:gd name="T3" fmla="*/ 12384 h 84"/>
              <a:gd name="T4" fmla="+- 0 5443 5322"/>
              <a:gd name="T5" fmla="*/ T4 w 1601"/>
              <a:gd name="T6" fmla="+- 0 12438 12384"/>
              <a:gd name="T7" fmla="*/ 12438 h 84"/>
              <a:gd name="T8" fmla="+- 0 5542 5322"/>
              <a:gd name="T9" fmla="*/ T8 w 1601"/>
              <a:gd name="T10" fmla="+- 0 12437 12384"/>
              <a:gd name="T11" fmla="*/ 12437 h 84"/>
              <a:gd name="T12" fmla="+- 0 5675 5322"/>
              <a:gd name="T13" fmla="*/ T12 w 1601"/>
              <a:gd name="T14" fmla="+- 0 12444 12384"/>
              <a:gd name="T15" fmla="*/ 12444 h 84"/>
              <a:gd name="T16" fmla="+- 0 5839 5322"/>
              <a:gd name="T17" fmla="*/ T16 w 1601"/>
              <a:gd name="T18" fmla="+- 0 12452 12384"/>
              <a:gd name="T19" fmla="*/ 12452 h 84"/>
              <a:gd name="T20" fmla="+- 0 6002 5322"/>
              <a:gd name="T21" fmla="*/ T20 w 1601"/>
              <a:gd name="T22" fmla="+- 0 12442 12384"/>
              <a:gd name="T23" fmla="*/ 12442 h 84"/>
              <a:gd name="T24" fmla="+- 0 6165 5322"/>
              <a:gd name="T25" fmla="*/ T24 w 1601"/>
              <a:gd name="T26" fmla="+- 0 12444 12384"/>
              <a:gd name="T27" fmla="*/ 12444 h 84"/>
              <a:gd name="T28" fmla="+- 0 6281 5322"/>
              <a:gd name="T29" fmla="*/ T28 w 1601"/>
              <a:gd name="T30" fmla="+- 0 12446 12384"/>
              <a:gd name="T31" fmla="*/ 12446 h 84"/>
              <a:gd name="T32" fmla="+- 0 6391 5322"/>
              <a:gd name="T33" fmla="*/ T32 w 1601"/>
              <a:gd name="T34" fmla="+- 0 12434 12384"/>
              <a:gd name="T35" fmla="*/ 12434 h 84"/>
              <a:gd name="T36" fmla="+- 0 6507 5322"/>
              <a:gd name="T37" fmla="*/ T36 w 1601"/>
              <a:gd name="T38" fmla="+- 0 12449 12384"/>
              <a:gd name="T39" fmla="*/ 12449 h 84"/>
              <a:gd name="T40" fmla="+- 0 6620 5322"/>
              <a:gd name="T41" fmla="*/ T40 w 1601"/>
              <a:gd name="T42" fmla="+- 0 12464 12384"/>
              <a:gd name="T43" fmla="*/ 12464 h 84"/>
              <a:gd name="T44" fmla="+- 0 6728 5322"/>
              <a:gd name="T45" fmla="*/ T44 w 1601"/>
              <a:gd name="T46" fmla="+- 0 12466 12384"/>
              <a:gd name="T47" fmla="*/ 12466 h 84"/>
              <a:gd name="T48" fmla="+- 0 6842 5322"/>
              <a:gd name="T49" fmla="*/ T48 w 1601"/>
              <a:gd name="T50" fmla="+- 0 12467 12384"/>
              <a:gd name="T51" fmla="*/ 12467 h 84"/>
              <a:gd name="T52" fmla="+- 0 6869 5322"/>
              <a:gd name="T53" fmla="*/ T52 w 1601"/>
              <a:gd name="T54" fmla="+- 0 12467 12384"/>
              <a:gd name="T55" fmla="*/ 12467 h 84"/>
              <a:gd name="T56" fmla="+- 0 6895 5322"/>
              <a:gd name="T57" fmla="*/ T56 w 1601"/>
              <a:gd name="T58" fmla="+- 0 12467 12384"/>
              <a:gd name="T59" fmla="*/ 12467 h 84"/>
              <a:gd name="T60" fmla="+- 0 6922 5322"/>
              <a:gd name="T61" fmla="*/ T60 w 1601"/>
              <a:gd name="T62" fmla="+- 0 12467 12384"/>
              <a:gd name="T63" fmla="*/ 12467 h 84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601" h="84" extrusionOk="0">
                <a:moveTo>
                  <a:pt x="0" y="0"/>
                </a:moveTo>
                <a:cubicBezTo>
                  <a:pt x="121" y="54"/>
                  <a:pt x="220" y="53"/>
                  <a:pt x="353" y="60"/>
                </a:cubicBezTo>
                <a:cubicBezTo>
                  <a:pt x="517" y="68"/>
                  <a:pt x="680" y="58"/>
                  <a:pt x="843" y="60"/>
                </a:cubicBezTo>
                <a:cubicBezTo>
                  <a:pt x="959" y="62"/>
                  <a:pt x="1069" y="50"/>
                  <a:pt x="1185" y="65"/>
                </a:cubicBezTo>
                <a:cubicBezTo>
                  <a:pt x="1298" y="80"/>
                  <a:pt x="1406" y="82"/>
                  <a:pt x="1520" y="83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9" name="Comment 21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782763" y="4725988"/>
            <a:ext cx="952500" cy="17462"/>
          </a:xfrm>
          <a:custGeom>
            <a:avLst/>
            <a:gdLst>
              <a:gd name="T0" fmla="+- 0 4950 4950"/>
              <a:gd name="T1" fmla="*/ T0 w 2649"/>
              <a:gd name="T2" fmla="+- 0 13128 13128"/>
              <a:gd name="T3" fmla="*/ 13128 h 48"/>
              <a:gd name="T4" fmla="+- 0 5056 4950"/>
              <a:gd name="T5" fmla="*/ T4 w 2649"/>
              <a:gd name="T6" fmla="+- 0 13151 13128"/>
              <a:gd name="T7" fmla="*/ 13151 h 48"/>
              <a:gd name="T8" fmla="+- 0 5147 4950"/>
              <a:gd name="T9" fmla="*/ T8 w 2649"/>
              <a:gd name="T10" fmla="+- 0 13154 13128"/>
              <a:gd name="T11" fmla="*/ 13154 h 48"/>
              <a:gd name="T12" fmla="+- 0 5254 4950"/>
              <a:gd name="T13" fmla="*/ T12 w 2649"/>
              <a:gd name="T14" fmla="+- 0 13161 13128"/>
              <a:gd name="T15" fmla="*/ 13161 h 48"/>
              <a:gd name="T16" fmla="+- 0 5367 4950"/>
              <a:gd name="T17" fmla="*/ T16 w 2649"/>
              <a:gd name="T18" fmla="+- 0 13169 13128"/>
              <a:gd name="T19" fmla="*/ 13169 h 48"/>
              <a:gd name="T20" fmla="+- 0 5481 4950"/>
              <a:gd name="T21" fmla="*/ T20 w 2649"/>
              <a:gd name="T22" fmla="+- 0 13176 13128"/>
              <a:gd name="T23" fmla="*/ 13176 h 48"/>
              <a:gd name="T24" fmla="+- 0 5595 4950"/>
              <a:gd name="T25" fmla="*/ T24 w 2649"/>
              <a:gd name="T26" fmla="+- 0 13175 13128"/>
              <a:gd name="T27" fmla="*/ 13175 h 48"/>
              <a:gd name="T28" fmla="+- 0 5792 4950"/>
              <a:gd name="T29" fmla="*/ T28 w 2649"/>
              <a:gd name="T30" fmla="+- 0 13173 13128"/>
              <a:gd name="T31" fmla="*/ 13173 h 48"/>
              <a:gd name="T32" fmla="+- 0 5987 4950"/>
              <a:gd name="T33" fmla="*/ T32 w 2649"/>
              <a:gd name="T34" fmla="+- 0 13164 13128"/>
              <a:gd name="T35" fmla="*/ 13164 h 48"/>
              <a:gd name="T36" fmla="+- 0 6184 4950"/>
              <a:gd name="T37" fmla="*/ T36 w 2649"/>
              <a:gd name="T38" fmla="+- 0 13170 13128"/>
              <a:gd name="T39" fmla="*/ 13170 h 48"/>
              <a:gd name="T40" fmla="+- 0 6310 4950"/>
              <a:gd name="T41" fmla="*/ T40 w 2649"/>
              <a:gd name="T42" fmla="+- 0 13174 13128"/>
              <a:gd name="T43" fmla="*/ 13174 h 48"/>
              <a:gd name="T44" fmla="+- 0 6436 4950"/>
              <a:gd name="T45" fmla="*/ T44 w 2649"/>
              <a:gd name="T46" fmla="+- 0 13158 13128"/>
              <a:gd name="T47" fmla="*/ 13158 h 48"/>
              <a:gd name="T48" fmla="+- 0 6562 4950"/>
              <a:gd name="T49" fmla="*/ T48 w 2649"/>
              <a:gd name="T50" fmla="+- 0 13156 13128"/>
              <a:gd name="T51" fmla="*/ 13156 h 48"/>
              <a:gd name="T52" fmla="+- 0 6692 4950"/>
              <a:gd name="T53" fmla="*/ T52 w 2649"/>
              <a:gd name="T54" fmla="+- 0 13154 13128"/>
              <a:gd name="T55" fmla="*/ 13154 h 48"/>
              <a:gd name="T56" fmla="+- 0 6818 4950"/>
              <a:gd name="T57" fmla="*/ T56 w 2649"/>
              <a:gd name="T58" fmla="+- 0 13156 13128"/>
              <a:gd name="T59" fmla="*/ 13156 h 48"/>
              <a:gd name="T60" fmla="+- 0 6947 4950"/>
              <a:gd name="T61" fmla="*/ T60 w 2649"/>
              <a:gd name="T62" fmla="+- 0 13156 13128"/>
              <a:gd name="T63" fmla="*/ 13156 h 48"/>
              <a:gd name="T64" fmla="+- 0 7057 4950"/>
              <a:gd name="T65" fmla="*/ T64 w 2649"/>
              <a:gd name="T66" fmla="+- 0 13156 13128"/>
              <a:gd name="T67" fmla="*/ 13156 h 48"/>
              <a:gd name="T68" fmla="+- 0 7167 4950"/>
              <a:gd name="T69" fmla="*/ T68 w 2649"/>
              <a:gd name="T70" fmla="+- 0 13138 13128"/>
              <a:gd name="T71" fmla="*/ 13138 h 48"/>
              <a:gd name="T72" fmla="+- 0 7276 4950"/>
              <a:gd name="T73" fmla="*/ T72 w 2649"/>
              <a:gd name="T74" fmla="+- 0 13137 13128"/>
              <a:gd name="T75" fmla="*/ 13137 h 48"/>
              <a:gd name="T76" fmla="+- 0 7383 4950"/>
              <a:gd name="T77" fmla="*/ T76 w 2649"/>
              <a:gd name="T78" fmla="+- 0 13136 13128"/>
              <a:gd name="T79" fmla="*/ 13136 h 48"/>
              <a:gd name="T80" fmla="+- 0 7491 4950"/>
              <a:gd name="T81" fmla="*/ T80 w 2649"/>
              <a:gd name="T82" fmla="+- 0 13142 13128"/>
              <a:gd name="T83" fmla="*/ 13142 h 48"/>
              <a:gd name="T84" fmla="+- 0 7598 4950"/>
              <a:gd name="T85" fmla="*/ T84 w 2649"/>
              <a:gd name="T86" fmla="+- 0 13147 13128"/>
              <a:gd name="T87" fmla="*/ 13147 h 4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649" h="48" extrusionOk="0">
                <a:moveTo>
                  <a:pt x="0" y="0"/>
                </a:moveTo>
                <a:cubicBezTo>
                  <a:pt x="106" y="23"/>
                  <a:pt x="197" y="26"/>
                  <a:pt x="304" y="33"/>
                </a:cubicBezTo>
                <a:cubicBezTo>
                  <a:pt x="417" y="41"/>
                  <a:pt x="531" y="48"/>
                  <a:pt x="645" y="47"/>
                </a:cubicBezTo>
                <a:cubicBezTo>
                  <a:pt x="842" y="45"/>
                  <a:pt x="1037" y="36"/>
                  <a:pt x="1234" y="42"/>
                </a:cubicBezTo>
                <a:cubicBezTo>
                  <a:pt x="1360" y="46"/>
                  <a:pt x="1486" y="30"/>
                  <a:pt x="1612" y="28"/>
                </a:cubicBezTo>
                <a:cubicBezTo>
                  <a:pt x="1742" y="26"/>
                  <a:pt x="1868" y="28"/>
                  <a:pt x="1997" y="28"/>
                </a:cubicBezTo>
                <a:cubicBezTo>
                  <a:pt x="2107" y="28"/>
                  <a:pt x="2217" y="10"/>
                  <a:pt x="2326" y="9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0" name="Comment 22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82775" y="4849813"/>
            <a:ext cx="333375" cy="4762"/>
          </a:xfrm>
          <a:custGeom>
            <a:avLst/>
            <a:gdLst>
              <a:gd name="T0" fmla="+- 0 5229 5229"/>
              <a:gd name="T1" fmla="*/ T0 w 925"/>
              <a:gd name="T2" fmla="+- 0 13477 13472"/>
              <a:gd name="T3" fmla="*/ 13477 h 15"/>
              <a:gd name="T4" fmla="+- 0 5346 5229"/>
              <a:gd name="T5" fmla="*/ T4 w 925"/>
              <a:gd name="T6" fmla="+- 0 13482 13472"/>
              <a:gd name="T7" fmla="*/ 13482 h 15"/>
              <a:gd name="T8" fmla="+- 0 5466 5229"/>
              <a:gd name="T9" fmla="*/ T8 w 925"/>
              <a:gd name="T10" fmla="+- 0 13465 13472"/>
              <a:gd name="T11" fmla="*/ 13465 h 15"/>
              <a:gd name="T12" fmla="+- 0 5582 5229"/>
              <a:gd name="T13" fmla="*/ T12 w 925"/>
              <a:gd name="T14" fmla="+- 0 13472 13472"/>
              <a:gd name="T15" fmla="*/ 13472 h 15"/>
              <a:gd name="T16" fmla="+- 0 5718 5229"/>
              <a:gd name="T17" fmla="*/ T16 w 925"/>
              <a:gd name="T18" fmla="+- 0 13480 13472"/>
              <a:gd name="T19" fmla="*/ 13480 h 15"/>
              <a:gd name="T20" fmla="+- 0 5854 5229"/>
              <a:gd name="T21" fmla="*/ T20 w 925"/>
              <a:gd name="T22" fmla="+- 0 13493 13472"/>
              <a:gd name="T23" fmla="*/ 13493 h 15"/>
              <a:gd name="T24" fmla="+- 0 5992 5229"/>
              <a:gd name="T25" fmla="*/ T24 w 925"/>
              <a:gd name="T26" fmla="+- 0 13486 13472"/>
              <a:gd name="T27" fmla="*/ 13486 h 15"/>
              <a:gd name="T28" fmla="+- 0 6077 5229"/>
              <a:gd name="T29" fmla="*/ T28 w 925"/>
              <a:gd name="T30" fmla="+- 0 13478 13472"/>
              <a:gd name="T31" fmla="*/ 13478 h 15"/>
              <a:gd name="T32" fmla="+- 0 6099 5229"/>
              <a:gd name="T33" fmla="*/ T32 w 925"/>
              <a:gd name="T34" fmla="+- 0 13474 13472"/>
              <a:gd name="T35" fmla="*/ 13474 h 15"/>
              <a:gd name="T36" fmla="+- 0 6153 5229"/>
              <a:gd name="T37" fmla="*/ T36 w 925"/>
              <a:gd name="T38" fmla="+- 0 13482 13472"/>
              <a:gd name="T39" fmla="*/ 13482 h 1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</a:cxnLst>
            <a:rect l="0" t="0" r="r" b="b"/>
            <a:pathLst>
              <a:path w="925" h="15" extrusionOk="0">
                <a:moveTo>
                  <a:pt x="0" y="5"/>
                </a:moveTo>
                <a:cubicBezTo>
                  <a:pt x="117" y="10"/>
                  <a:pt x="237" y="-7"/>
                  <a:pt x="353" y="0"/>
                </a:cubicBezTo>
                <a:cubicBezTo>
                  <a:pt x="489" y="8"/>
                  <a:pt x="625" y="21"/>
                  <a:pt x="763" y="14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1" name="Comment 23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12925" y="4137025"/>
            <a:ext cx="904875" cy="34925"/>
          </a:xfrm>
          <a:custGeom>
            <a:avLst/>
            <a:gdLst>
              <a:gd name="T0" fmla="+- 0 5037 5037"/>
              <a:gd name="T1" fmla="*/ T0 w 2513"/>
              <a:gd name="T2" fmla="+- 0 11579 11490"/>
              <a:gd name="T3" fmla="*/ 11579 h 99"/>
              <a:gd name="T4" fmla="+- 0 5154 5037"/>
              <a:gd name="T5" fmla="*/ T4 w 2513"/>
              <a:gd name="T6" fmla="+- 0 11588 11490"/>
              <a:gd name="T7" fmla="*/ 11588 h 99"/>
              <a:gd name="T8" fmla="+- 0 5256 5037"/>
              <a:gd name="T9" fmla="*/ T8 w 2513"/>
              <a:gd name="T10" fmla="+- 0 11591 11490"/>
              <a:gd name="T11" fmla="*/ 11591 h 99"/>
              <a:gd name="T12" fmla="+- 0 5372 5037"/>
              <a:gd name="T13" fmla="*/ T12 w 2513"/>
              <a:gd name="T14" fmla="+- 0 11570 11490"/>
              <a:gd name="T15" fmla="*/ 11570 h 99"/>
              <a:gd name="T16" fmla="+- 0 5482 5037"/>
              <a:gd name="T17" fmla="*/ T16 w 2513"/>
              <a:gd name="T18" fmla="+- 0 11550 11490"/>
              <a:gd name="T19" fmla="*/ 11550 h 99"/>
              <a:gd name="T20" fmla="+- 0 5594 5037"/>
              <a:gd name="T21" fmla="*/ T20 w 2513"/>
              <a:gd name="T22" fmla="+- 0 11540 11490"/>
              <a:gd name="T23" fmla="*/ 11540 h 99"/>
              <a:gd name="T24" fmla="+- 0 5706 5037"/>
              <a:gd name="T25" fmla="*/ T24 w 2513"/>
              <a:gd name="T26" fmla="+- 0 11537 11490"/>
              <a:gd name="T27" fmla="*/ 11537 h 99"/>
              <a:gd name="T28" fmla="+- 0 5885 5037"/>
              <a:gd name="T29" fmla="*/ T28 w 2513"/>
              <a:gd name="T30" fmla="+- 0 11532 11490"/>
              <a:gd name="T31" fmla="*/ 11532 h 99"/>
              <a:gd name="T32" fmla="+- 0 6070 5037"/>
              <a:gd name="T33" fmla="*/ T32 w 2513"/>
              <a:gd name="T34" fmla="+- 0 11558 11490"/>
              <a:gd name="T35" fmla="*/ 11558 h 99"/>
              <a:gd name="T36" fmla="+- 0 6246 5037"/>
              <a:gd name="T37" fmla="*/ T36 w 2513"/>
              <a:gd name="T38" fmla="+- 0 11551 11490"/>
              <a:gd name="T39" fmla="*/ 11551 h 99"/>
              <a:gd name="T40" fmla="+- 0 6358 5037"/>
              <a:gd name="T41" fmla="*/ T40 w 2513"/>
              <a:gd name="T42" fmla="+- 0 11547 11490"/>
              <a:gd name="T43" fmla="*/ 11547 h 99"/>
              <a:gd name="T44" fmla="+- 0 6465 5037"/>
              <a:gd name="T45" fmla="*/ T44 w 2513"/>
              <a:gd name="T46" fmla="+- 0 11545 11490"/>
              <a:gd name="T47" fmla="*/ 11545 h 99"/>
              <a:gd name="T48" fmla="+- 0 6575 5037"/>
              <a:gd name="T49" fmla="*/ T48 w 2513"/>
              <a:gd name="T50" fmla="+- 0 11546 11490"/>
              <a:gd name="T51" fmla="*/ 11546 h 99"/>
              <a:gd name="T52" fmla="+- 0 6685 5037"/>
              <a:gd name="T53" fmla="*/ T52 w 2513"/>
              <a:gd name="T54" fmla="+- 0 11547 11490"/>
              <a:gd name="T55" fmla="*/ 11547 h 99"/>
              <a:gd name="T56" fmla="+- 0 6800 5037"/>
              <a:gd name="T57" fmla="*/ T56 w 2513"/>
              <a:gd name="T58" fmla="+- 0 11526 11490"/>
              <a:gd name="T59" fmla="*/ 11526 h 99"/>
              <a:gd name="T60" fmla="+- 0 6910 5037"/>
              <a:gd name="T61" fmla="*/ T60 w 2513"/>
              <a:gd name="T62" fmla="+- 0 11523 11490"/>
              <a:gd name="T63" fmla="*/ 11523 h 99"/>
              <a:gd name="T64" fmla="+- 0 7012 5037"/>
              <a:gd name="T65" fmla="*/ T64 w 2513"/>
              <a:gd name="T66" fmla="+- 0 11520 11490"/>
              <a:gd name="T67" fmla="*/ 11520 h 99"/>
              <a:gd name="T68" fmla="+- 0 7112 5037"/>
              <a:gd name="T69" fmla="*/ T68 w 2513"/>
              <a:gd name="T70" fmla="+- 0 11492 11490"/>
              <a:gd name="T71" fmla="*/ 11492 h 99"/>
              <a:gd name="T72" fmla="+- 0 7214 5037"/>
              <a:gd name="T73" fmla="*/ T72 w 2513"/>
              <a:gd name="T74" fmla="+- 0 11490 11490"/>
              <a:gd name="T75" fmla="*/ 11490 h 99"/>
              <a:gd name="T76" fmla="+- 0 7326 5037"/>
              <a:gd name="T77" fmla="*/ T76 w 2513"/>
              <a:gd name="T78" fmla="+- 0 11488 11490"/>
              <a:gd name="T79" fmla="*/ 11488 h 99"/>
              <a:gd name="T80" fmla="+- 0 7437 5037"/>
              <a:gd name="T81" fmla="*/ T80 w 2513"/>
              <a:gd name="T82" fmla="+- 0 11495 11490"/>
              <a:gd name="T83" fmla="*/ 11495 h 99"/>
              <a:gd name="T84" fmla="+- 0 7549 5037"/>
              <a:gd name="T85" fmla="*/ T84 w 2513"/>
              <a:gd name="T86" fmla="+- 0 11490 11490"/>
              <a:gd name="T87" fmla="*/ 11490 h 9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513" h="99" extrusionOk="0">
                <a:moveTo>
                  <a:pt x="0" y="89"/>
                </a:moveTo>
                <a:cubicBezTo>
                  <a:pt x="117" y="98"/>
                  <a:pt x="219" y="101"/>
                  <a:pt x="335" y="80"/>
                </a:cubicBezTo>
                <a:cubicBezTo>
                  <a:pt x="445" y="60"/>
                  <a:pt x="557" y="50"/>
                  <a:pt x="669" y="47"/>
                </a:cubicBezTo>
                <a:cubicBezTo>
                  <a:pt x="848" y="42"/>
                  <a:pt x="1033" y="68"/>
                  <a:pt x="1209" y="61"/>
                </a:cubicBezTo>
                <a:cubicBezTo>
                  <a:pt x="1321" y="57"/>
                  <a:pt x="1428" y="55"/>
                  <a:pt x="1538" y="56"/>
                </a:cubicBezTo>
                <a:cubicBezTo>
                  <a:pt x="1648" y="57"/>
                  <a:pt x="1763" y="36"/>
                  <a:pt x="1873" y="33"/>
                </a:cubicBezTo>
                <a:cubicBezTo>
                  <a:pt x="1975" y="30"/>
                  <a:pt x="2075" y="2"/>
                  <a:pt x="2177" y="0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2" name="Comment 24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1851025" y="4225925"/>
            <a:ext cx="857250" cy="30163"/>
          </a:xfrm>
          <a:custGeom>
            <a:avLst/>
            <a:gdLst>
              <a:gd name="T0" fmla="+- 0 5142 5142"/>
              <a:gd name="T1" fmla="*/ T0 w 2383"/>
              <a:gd name="T2" fmla="+- 0 11821 11737"/>
              <a:gd name="T3" fmla="*/ 11821 h 85"/>
              <a:gd name="T4" fmla="+- 0 5257 5142"/>
              <a:gd name="T5" fmla="*/ T4 w 2383"/>
              <a:gd name="T6" fmla="+- 0 11771 11737"/>
              <a:gd name="T7" fmla="*/ 11771 h 85"/>
              <a:gd name="T8" fmla="+- 0 5326 5142"/>
              <a:gd name="T9" fmla="*/ T8 w 2383"/>
              <a:gd name="T10" fmla="+- 0 11787 11737"/>
              <a:gd name="T11" fmla="*/ 11787 h 85"/>
              <a:gd name="T12" fmla="+- 0 5446 5142"/>
              <a:gd name="T13" fmla="*/ T12 w 2383"/>
              <a:gd name="T14" fmla="+- 0 11770 11737"/>
              <a:gd name="T15" fmla="*/ 11770 h 85"/>
              <a:gd name="T16" fmla="+- 0 5569 5142"/>
              <a:gd name="T17" fmla="*/ T16 w 2383"/>
              <a:gd name="T18" fmla="+- 0 11753 11737"/>
              <a:gd name="T19" fmla="*/ 11753 h 85"/>
              <a:gd name="T20" fmla="+- 0 5694 5142"/>
              <a:gd name="T21" fmla="*/ T20 w 2383"/>
              <a:gd name="T22" fmla="+- 0 11742 11737"/>
              <a:gd name="T23" fmla="*/ 11742 h 85"/>
              <a:gd name="T24" fmla="+- 0 5818 5142"/>
              <a:gd name="T25" fmla="*/ T24 w 2383"/>
              <a:gd name="T26" fmla="+- 0 11737 11737"/>
              <a:gd name="T27" fmla="*/ 11737 h 85"/>
              <a:gd name="T28" fmla="+- 0 5952 5142"/>
              <a:gd name="T29" fmla="*/ T28 w 2383"/>
              <a:gd name="T30" fmla="+- 0 11732 11737"/>
              <a:gd name="T31" fmla="*/ 11732 h 85"/>
              <a:gd name="T32" fmla="+- 0 6108 5142"/>
              <a:gd name="T33" fmla="*/ T32 w 2383"/>
              <a:gd name="T34" fmla="+- 0 11742 11737"/>
              <a:gd name="T35" fmla="*/ 11742 h 85"/>
              <a:gd name="T36" fmla="+- 0 6240 5142"/>
              <a:gd name="T37" fmla="*/ T36 w 2383"/>
              <a:gd name="T38" fmla="+- 0 11765 11737"/>
              <a:gd name="T39" fmla="*/ 11765 h 85"/>
              <a:gd name="T40" fmla="+- 0 6368 5142"/>
              <a:gd name="T41" fmla="*/ T40 w 2383"/>
              <a:gd name="T42" fmla="+- 0 11787 11737"/>
              <a:gd name="T43" fmla="*/ 11787 h 85"/>
              <a:gd name="T44" fmla="+- 0 6477 5142"/>
              <a:gd name="T45" fmla="*/ T44 w 2383"/>
              <a:gd name="T46" fmla="+- 0 11787 11737"/>
              <a:gd name="T47" fmla="*/ 11787 h 85"/>
              <a:gd name="T48" fmla="+- 0 6606 5142"/>
              <a:gd name="T49" fmla="*/ T48 w 2383"/>
              <a:gd name="T50" fmla="+- 0 11770 11737"/>
              <a:gd name="T51" fmla="*/ 11770 h 85"/>
              <a:gd name="T52" fmla="+- 0 6711 5142"/>
              <a:gd name="T53" fmla="*/ T52 w 2383"/>
              <a:gd name="T54" fmla="+- 0 11756 11737"/>
              <a:gd name="T55" fmla="*/ 11756 h 85"/>
              <a:gd name="T56" fmla="+- 0 6816 5142"/>
              <a:gd name="T57" fmla="*/ T56 w 2383"/>
              <a:gd name="T58" fmla="+- 0 11775 11737"/>
              <a:gd name="T59" fmla="*/ 11775 h 85"/>
              <a:gd name="T60" fmla="+- 0 6922 5142"/>
              <a:gd name="T61" fmla="*/ T60 w 2383"/>
              <a:gd name="T62" fmla="+- 0 11779 11737"/>
              <a:gd name="T63" fmla="*/ 11779 h 85"/>
              <a:gd name="T64" fmla="+- 0 7026 5142"/>
              <a:gd name="T65" fmla="*/ T64 w 2383"/>
              <a:gd name="T66" fmla="+- 0 11783 11737"/>
              <a:gd name="T67" fmla="*/ 11783 h 85"/>
              <a:gd name="T68" fmla="+- 0 7131 5142"/>
              <a:gd name="T69" fmla="*/ T68 w 2383"/>
              <a:gd name="T70" fmla="+- 0 11782 11737"/>
              <a:gd name="T71" fmla="*/ 11782 h 85"/>
              <a:gd name="T72" fmla="+- 0 7232 5142"/>
              <a:gd name="T73" fmla="*/ T72 w 2383"/>
              <a:gd name="T74" fmla="+- 0 11779 11737"/>
              <a:gd name="T75" fmla="*/ 11779 h 85"/>
              <a:gd name="T76" fmla="+- 0 7339 5142"/>
              <a:gd name="T77" fmla="*/ T76 w 2383"/>
              <a:gd name="T78" fmla="+- 0 11776 11737"/>
              <a:gd name="T79" fmla="*/ 11776 h 85"/>
              <a:gd name="T80" fmla="+- 0 7420 5142"/>
              <a:gd name="T81" fmla="*/ T80 w 2383"/>
              <a:gd name="T82" fmla="+- 0 11757 11737"/>
              <a:gd name="T83" fmla="*/ 11757 h 85"/>
              <a:gd name="T84" fmla="+- 0 7524 5142"/>
              <a:gd name="T85" fmla="*/ T84 w 2383"/>
              <a:gd name="T86" fmla="+- 0 11779 11737"/>
              <a:gd name="T87" fmla="*/ 11779 h 85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383" h="85" extrusionOk="0">
                <a:moveTo>
                  <a:pt x="0" y="84"/>
                </a:moveTo>
                <a:cubicBezTo>
                  <a:pt x="115" y="34"/>
                  <a:pt x="184" y="50"/>
                  <a:pt x="304" y="33"/>
                </a:cubicBezTo>
                <a:cubicBezTo>
                  <a:pt x="427" y="16"/>
                  <a:pt x="552" y="5"/>
                  <a:pt x="676" y="0"/>
                </a:cubicBezTo>
                <a:cubicBezTo>
                  <a:pt x="810" y="-5"/>
                  <a:pt x="966" y="5"/>
                  <a:pt x="1098" y="28"/>
                </a:cubicBezTo>
                <a:cubicBezTo>
                  <a:pt x="1226" y="50"/>
                  <a:pt x="1335" y="50"/>
                  <a:pt x="1464" y="33"/>
                </a:cubicBezTo>
                <a:cubicBezTo>
                  <a:pt x="1569" y="19"/>
                  <a:pt x="1674" y="38"/>
                  <a:pt x="1780" y="42"/>
                </a:cubicBezTo>
                <a:cubicBezTo>
                  <a:pt x="1884" y="46"/>
                  <a:pt x="1989" y="45"/>
                  <a:pt x="2090" y="42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3" name="Comment 25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932113" y="4130675"/>
            <a:ext cx="1071562" cy="44450"/>
          </a:xfrm>
          <a:custGeom>
            <a:avLst/>
            <a:gdLst>
              <a:gd name="T0" fmla="+- 0 8144 8144"/>
              <a:gd name="T1" fmla="*/ T0 w 2978"/>
              <a:gd name="T2" fmla="+- 0 11597 11472"/>
              <a:gd name="T3" fmla="*/ 11597 h 126"/>
              <a:gd name="T4" fmla="+- 0 8246 8144"/>
              <a:gd name="T5" fmla="*/ T4 w 2978"/>
              <a:gd name="T6" fmla="+- 0 11568 11472"/>
              <a:gd name="T7" fmla="*/ 11568 h 126"/>
              <a:gd name="T8" fmla="+- 0 8343 8144"/>
              <a:gd name="T9" fmla="*/ T8 w 2978"/>
              <a:gd name="T10" fmla="+- 0 11549 11472"/>
              <a:gd name="T11" fmla="*/ 11549 h 126"/>
              <a:gd name="T12" fmla="+- 0 8448 8144"/>
              <a:gd name="T13" fmla="*/ T12 w 2978"/>
              <a:gd name="T14" fmla="+- 0 11537 11472"/>
              <a:gd name="T15" fmla="*/ 11537 h 126"/>
              <a:gd name="T16" fmla="+- 0 8648 8144"/>
              <a:gd name="T17" fmla="*/ T16 w 2978"/>
              <a:gd name="T18" fmla="+- 0 11515 11472"/>
              <a:gd name="T19" fmla="*/ 11515 h 126"/>
              <a:gd name="T20" fmla="+- 0 8843 8144"/>
              <a:gd name="T21" fmla="*/ T20 w 2978"/>
              <a:gd name="T22" fmla="+- 0 11485 11472"/>
              <a:gd name="T23" fmla="*/ 11485 h 126"/>
              <a:gd name="T24" fmla="+- 0 9044 8144"/>
              <a:gd name="T25" fmla="*/ T24 w 2978"/>
              <a:gd name="T26" fmla="+- 0 11481 11472"/>
              <a:gd name="T27" fmla="*/ 11481 h 126"/>
              <a:gd name="T28" fmla="+- 0 9150 8144"/>
              <a:gd name="T29" fmla="*/ T28 w 2978"/>
              <a:gd name="T30" fmla="+- 0 11479 11472"/>
              <a:gd name="T31" fmla="*/ 11479 h 126"/>
              <a:gd name="T32" fmla="+- 0 9255 8144"/>
              <a:gd name="T33" fmla="*/ T32 w 2978"/>
              <a:gd name="T34" fmla="+- 0 11473 11472"/>
              <a:gd name="T35" fmla="*/ 11473 h 126"/>
              <a:gd name="T36" fmla="+- 0 9360 8144"/>
              <a:gd name="T37" fmla="*/ T36 w 2978"/>
              <a:gd name="T38" fmla="+- 0 11477 11472"/>
              <a:gd name="T39" fmla="*/ 11477 h 126"/>
              <a:gd name="T40" fmla="+- 0 9479 8144"/>
              <a:gd name="T41" fmla="*/ T40 w 2978"/>
              <a:gd name="T42" fmla="+- 0 11481 11472"/>
              <a:gd name="T43" fmla="*/ 11481 h 126"/>
              <a:gd name="T44" fmla="+- 0 9594 8144"/>
              <a:gd name="T45" fmla="*/ T44 w 2978"/>
              <a:gd name="T46" fmla="+- 0 11490 11472"/>
              <a:gd name="T47" fmla="*/ 11490 h 126"/>
              <a:gd name="T48" fmla="+- 0 9713 8144"/>
              <a:gd name="T49" fmla="*/ T48 w 2978"/>
              <a:gd name="T50" fmla="+- 0 11490 11472"/>
              <a:gd name="T51" fmla="*/ 11490 h 126"/>
              <a:gd name="T52" fmla="+- 0 9824 8144"/>
              <a:gd name="T53" fmla="*/ T52 w 2978"/>
              <a:gd name="T54" fmla="+- 0 11490 11472"/>
              <a:gd name="T55" fmla="*/ 11490 h 126"/>
              <a:gd name="T56" fmla="+- 0 9932 8144"/>
              <a:gd name="T57" fmla="*/ T56 w 2978"/>
              <a:gd name="T58" fmla="+- 0 11488 11472"/>
              <a:gd name="T59" fmla="*/ 11488 h 126"/>
              <a:gd name="T60" fmla="+- 0 10042 8144"/>
              <a:gd name="T61" fmla="*/ T60 w 2978"/>
              <a:gd name="T62" fmla="+- 0 11495 11472"/>
              <a:gd name="T63" fmla="*/ 11495 h 126"/>
              <a:gd name="T64" fmla="+- 0 10155 8144"/>
              <a:gd name="T65" fmla="*/ T64 w 2978"/>
              <a:gd name="T66" fmla="+- 0 11502 11472"/>
              <a:gd name="T67" fmla="*/ 11502 h 126"/>
              <a:gd name="T68" fmla="+- 0 10270 8144"/>
              <a:gd name="T69" fmla="*/ T68 w 2978"/>
              <a:gd name="T70" fmla="+- 0 11500 11472"/>
              <a:gd name="T71" fmla="*/ 11500 h 126"/>
              <a:gd name="T72" fmla="+- 0 10383 8144"/>
              <a:gd name="T73" fmla="*/ T72 w 2978"/>
              <a:gd name="T74" fmla="+- 0 11504 11472"/>
              <a:gd name="T75" fmla="*/ 11504 h 126"/>
              <a:gd name="T76" fmla="+- 0 10526 8144"/>
              <a:gd name="T77" fmla="*/ T76 w 2978"/>
              <a:gd name="T78" fmla="+- 0 11509 11472"/>
              <a:gd name="T79" fmla="*/ 11509 h 126"/>
              <a:gd name="T80" fmla="+- 0 10668 8144"/>
              <a:gd name="T81" fmla="*/ T80 w 2978"/>
              <a:gd name="T82" fmla="+- 0 11525 11472"/>
              <a:gd name="T83" fmla="*/ 11525 h 126"/>
              <a:gd name="T84" fmla="+- 0 10811 8144"/>
              <a:gd name="T85" fmla="*/ T84 w 2978"/>
              <a:gd name="T86" fmla="+- 0 11528 11472"/>
              <a:gd name="T87" fmla="*/ 11528 h 126"/>
              <a:gd name="T88" fmla="+- 0 10914 8144"/>
              <a:gd name="T89" fmla="*/ T88 w 2978"/>
              <a:gd name="T90" fmla="+- 0 11530 11472"/>
              <a:gd name="T91" fmla="*/ 11530 h 126"/>
              <a:gd name="T92" fmla="+- 0 11018 8144"/>
              <a:gd name="T93" fmla="*/ T92 w 2978"/>
              <a:gd name="T94" fmla="+- 0 11532 11472"/>
              <a:gd name="T95" fmla="*/ 11532 h 126"/>
              <a:gd name="T96" fmla="+- 0 11121 8144"/>
              <a:gd name="T97" fmla="*/ T96 w 2978"/>
              <a:gd name="T98" fmla="+- 0 11537 11472"/>
              <a:gd name="T99" fmla="*/ 11537 h 126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</a:cxnLst>
            <a:rect l="0" t="0" r="r" b="b"/>
            <a:pathLst>
              <a:path w="2978" h="126" extrusionOk="0">
                <a:moveTo>
                  <a:pt x="0" y="125"/>
                </a:moveTo>
                <a:cubicBezTo>
                  <a:pt x="102" y="96"/>
                  <a:pt x="199" y="77"/>
                  <a:pt x="304" y="65"/>
                </a:cubicBezTo>
                <a:cubicBezTo>
                  <a:pt x="504" y="43"/>
                  <a:pt x="699" y="13"/>
                  <a:pt x="900" y="9"/>
                </a:cubicBezTo>
                <a:cubicBezTo>
                  <a:pt x="1006" y="7"/>
                  <a:pt x="1111" y="1"/>
                  <a:pt x="1216" y="5"/>
                </a:cubicBezTo>
                <a:cubicBezTo>
                  <a:pt x="1335" y="9"/>
                  <a:pt x="1450" y="18"/>
                  <a:pt x="1569" y="18"/>
                </a:cubicBezTo>
                <a:cubicBezTo>
                  <a:pt x="1680" y="18"/>
                  <a:pt x="1788" y="16"/>
                  <a:pt x="1898" y="23"/>
                </a:cubicBezTo>
                <a:cubicBezTo>
                  <a:pt x="2011" y="30"/>
                  <a:pt x="2126" y="28"/>
                  <a:pt x="2239" y="32"/>
                </a:cubicBezTo>
                <a:cubicBezTo>
                  <a:pt x="2382" y="37"/>
                  <a:pt x="2524" y="53"/>
                  <a:pt x="2667" y="56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4" name="Comment 2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970213" y="4259263"/>
            <a:ext cx="685800" cy="14287"/>
          </a:xfrm>
          <a:custGeom>
            <a:avLst/>
            <a:gdLst>
              <a:gd name="T0" fmla="+- 0 8250 8250"/>
              <a:gd name="T1" fmla="*/ T0 w 1905"/>
              <a:gd name="T2" fmla="+- 0 11872 11830"/>
              <a:gd name="T3" fmla="*/ 11872 h 43"/>
              <a:gd name="T4" fmla="+- 0 8359 8250"/>
              <a:gd name="T5" fmla="*/ T4 w 1905"/>
              <a:gd name="T6" fmla="+- 0 11826 11830"/>
              <a:gd name="T7" fmla="*/ 11826 h 43"/>
              <a:gd name="T8" fmla="+- 0 8444 8250"/>
              <a:gd name="T9" fmla="*/ T8 w 1905"/>
              <a:gd name="T10" fmla="+- 0 11826 11830"/>
              <a:gd name="T11" fmla="*/ 11826 h 43"/>
              <a:gd name="T12" fmla="+- 0 8566 8250"/>
              <a:gd name="T13" fmla="*/ T12 w 1905"/>
              <a:gd name="T14" fmla="+- 0 11830 11830"/>
              <a:gd name="T15" fmla="*/ 11830 h 43"/>
              <a:gd name="T16" fmla="+- 0 8680 8250"/>
              <a:gd name="T17" fmla="*/ T16 w 1905"/>
              <a:gd name="T18" fmla="+- 0 11834 11830"/>
              <a:gd name="T19" fmla="*/ 11834 h 43"/>
              <a:gd name="T20" fmla="+- 0 8793 8250"/>
              <a:gd name="T21" fmla="*/ T20 w 1905"/>
              <a:gd name="T22" fmla="+- 0 11849 11830"/>
              <a:gd name="T23" fmla="*/ 11849 h 43"/>
              <a:gd name="T24" fmla="+- 0 8907 8250"/>
              <a:gd name="T25" fmla="*/ T24 w 1905"/>
              <a:gd name="T26" fmla="+- 0 11853 11830"/>
              <a:gd name="T27" fmla="*/ 11853 h 43"/>
              <a:gd name="T28" fmla="+- 0 9045 8250"/>
              <a:gd name="T29" fmla="*/ T28 w 1905"/>
              <a:gd name="T30" fmla="+- 0 11858 11830"/>
              <a:gd name="T31" fmla="*/ 11858 h 43"/>
              <a:gd name="T32" fmla="+- 0 9185 8250"/>
              <a:gd name="T33" fmla="*/ T32 w 1905"/>
              <a:gd name="T34" fmla="+- 0 11864 11830"/>
              <a:gd name="T35" fmla="*/ 11864 h 43"/>
              <a:gd name="T36" fmla="+- 0 9323 8250"/>
              <a:gd name="T37" fmla="*/ T36 w 1905"/>
              <a:gd name="T38" fmla="+- 0 11853 11830"/>
              <a:gd name="T39" fmla="*/ 11853 h 43"/>
              <a:gd name="T40" fmla="+- 0 9447 8250"/>
              <a:gd name="T41" fmla="*/ T40 w 1905"/>
              <a:gd name="T42" fmla="+- 0 11843 11830"/>
              <a:gd name="T43" fmla="*/ 11843 h 43"/>
              <a:gd name="T44" fmla="+- 0 9570 8250"/>
              <a:gd name="T45" fmla="*/ T44 w 1905"/>
              <a:gd name="T46" fmla="+- 0 11855 11830"/>
              <a:gd name="T47" fmla="*/ 11855 h 43"/>
              <a:gd name="T48" fmla="+- 0 9695 8250"/>
              <a:gd name="T49" fmla="*/ T48 w 1905"/>
              <a:gd name="T50" fmla="+- 0 11853 11830"/>
              <a:gd name="T51" fmla="*/ 11853 h 43"/>
              <a:gd name="T52" fmla="+- 0 9848 8250"/>
              <a:gd name="T53" fmla="*/ T52 w 1905"/>
              <a:gd name="T54" fmla="+- 0 11851 11830"/>
              <a:gd name="T55" fmla="*/ 11851 h 43"/>
              <a:gd name="T56" fmla="+- 0 10002 8250"/>
              <a:gd name="T57" fmla="*/ T56 w 1905"/>
              <a:gd name="T58" fmla="+- 0 11843 11830"/>
              <a:gd name="T59" fmla="*/ 11843 h 43"/>
              <a:gd name="T60" fmla="+- 0 10154 8250"/>
              <a:gd name="T61" fmla="*/ T60 w 1905"/>
              <a:gd name="T62" fmla="+- 0 11853 11830"/>
              <a:gd name="T63" fmla="*/ 11853 h 4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1905" h="43" extrusionOk="0">
                <a:moveTo>
                  <a:pt x="0" y="42"/>
                </a:moveTo>
                <a:cubicBezTo>
                  <a:pt x="109" y="-4"/>
                  <a:pt x="194" y="-4"/>
                  <a:pt x="316" y="0"/>
                </a:cubicBezTo>
                <a:cubicBezTo>
                  <a:pt x="430" y="4"/>
                  <a:pt x="543" y="19"/>
                  <a:pt x="657" y="23"/>
                </a:cubicBezTo>
                <a:cubicBezTo>
                  <a:pt x="795" y="28"/>
                  <a:pt x="935" y="34"/>
                  <a:pt x="1073" y="23"/>
                </a:cubicBezTo>
                <a:cubicBezTo>
                  <a:pt x="1197" y="13"/>
                  <a:pt x="1320" y="25"/>
                  <a:pt x="1445" y="23"/>
                </a:cubicBezTo>
              </a:path>
            </a:pathLst>
          </a:custGeom>
          <a:noFill/>
          <a:ln w="127000" cap="sq">
            <a:solidFill>
              <a:srgbClr val="FFFF00">
                <a:alpha val="33333"/>
              </a:srgbClr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1728788" y="2817813"/>
            <a:ext cx="2224087" cy="2281237"/>
            <a:chOff x="1089" y="1775"/>
            <a:chExt cx="1401" cy="1437"/>
          </a:xfrm>
        </p:grpSpPr>
        <p:sp>
          <p:nvSpPr>
            <p:cNvPr id="2075" name="Comment 27"/>
            <p:cNvSpPr>
              <a:spLocks noRot="1" noChangeAspect="1" noEditPoints="1" noChangeArrowheads="1" noChangeShapeType="1" noTextEdit="1"/>
            </p:cNvSpPr>
            <p:nvPr/>
          </p:nvSpPr>
          <p:spPr bwMode="auto">
            <a:xfrm>
              <a:off x="1123" y="2210"/>
              <a:ext cx="561" cy="23"/>
            </a:xfrm>
            <a:custGeom>
              <a:avLst/>
              <a:gdLst>
                <a:gd name="T0" fmla="+- 0 4950 4950"/>
                <a:gd name="T1" fmla="*/ T0 w 2476"/>
                <a:gd name="T2" fmla="+- 0 9848 9746"/>
                <a:gd name="T3" fmla="*/ 9848 h 103"/>
                <a:gd name="T4" fmla="+- 0 5114 4950"/>
                <a:gd name="T5" fmla="*/ T4 w 2476"/>
                <a:gd name="T6" fmla="+- 0 9843 9746"/>
                <a:gd name="T7" fmla="*/ 9843 h 103"/>
                <a:gd name="T8" fmla="+- 0 5279 4950"/>
                <a:gd name="T9" fmla="*/ T8 w 2476"/>
                <a:gd name="T10" fmla="+- 0 9818 9746"/>
                <a:gd name="T11" fmla="*/ 9818 h 103"/>
                <a:gd name="T12" fmla="+- 0 5440 4950"/>
                <a:gd name="T13" fmla="*/ T12 w 2476"/>
                <a:gd name="T14" fmla="+- 0 9788 9746"/>
                <a:gd name="T15" fmla="*/ 9788 h 103"/>
                <a:gd name="T16" fmla="+- 0 5570 4950"/>
                <a:gd name="T17" fmla="*/ T16 w 2476"/>
                <a:gd name="T18" fmla="+- 0 9764 9746"/>
                <a:gd name="T19" fmla="*/ 9764 h 103"/>
                <a:gd name="T20" fmla="+- 0 5677 4950"/>
                <a:gd name="T21" fmla="*/ T20 w 2476"/>
                <a:gd name="T22" fmla="+- 0 9763 9746"/>
                <a:gd name="T23" fmla="*/ 9763 h 103"/>
                <a:gd name="T24" fmla="+- 0 5806 4950"/>
                <a:gd name="T25" fmla="*/ T24 w 2476"/>
                <a:gd name="T26" fmla="+- 0 9765 9746"/>
                <a:gd name="T27" fmla="*/ 9765 h 103"/>
                <a:gd name="T28" fmla="+- 0 5918 4950"/>
                <a:gd name="T29" fmla="*/ T28 w 2476"/>
                <a:gd name="T30" fmla="+- 0 9767 9746"/>
                <a:gd name="T31" fmla="*/ 9767 h 103"/>
                <a:gd name="T32" fmla="+- 0 6027 4950"/>
                <a:gd name="T33" fmla="*/ T32 w 2476"/>
                <a:gd name="T34" fmla="+- 0 9791 9746"/>
                <a:gd name="T35" fmla="*/ 9791 h 103"/>
                <a:gd name="T36" fmla="+- 0 6141 4950"/>
                <a:gd name="T37" fmla="*/ T36 w 2476"/>
                <a:gd name="T38" fmla="+- 0 9802 9746"/>
                <a:gd name="T39" fmla="*/ 9802 h 103"/>
                <a:gd name="T40" fmla="+- 0 6277 4950"/>
                <a:gd name="T41" fmla="*/ T40 w 2476"/>
                <a:gd name="T42" fmla="+- 0 9815 9746"/>
                <a:gd name="T43" fmla="*/ 9815 h 103"/>
                <a:gd name="T44" fmla="+- 0 6408 4950"/>
                <a:gd name="T45" fmla="*/ T44 w 2476"/>
                <a:gd name="T46" fmla="+- 0 9830 9746"/>
                <a:gd name="T47" fmla="*/ 9830 h 103"/>
                <a:gd name="T48" fmla="+- 0 6544 4950"/>
                <a:gd name="T49" fmla="*/ T48 w 2476"/>
                <a:gd name="T50" fmla="+- 0 9825 9746"/>
                <a:gd name="T51" fmla="*/ 9825 h 103"/>
                <a:gd name="T52" fmla="+- 0 6730 4950"/>
                <a:gd name="T53" fmla="*/ T52 w 2476"/>
                <a:gd name="T54" fmla="+- 0 9819 9746"/>
                <a:gd name="T55" fmla="*/ 9819 h 103"/>
                <a:gd name="T56" fmla="+- 0 6918 4950"/>
                <a:gd name="T57" fmla="*/ T56 w 2476"/>
                <a:gd name="T58" fmla="+- 0 9811 9746"/>
                <a:gd name="T59" fmla="*/ 9811 h 103"/>
                <a:gd name="T60" fmla="+- 0 7102 4950"/>
                <a:gd name="T61" fmla="*/ T60 w 2476"/>
                <a:gd name="T62" fmla="+- 0 9792 9746"/>
                <a:gd name="T63" fmla="*/ 9792 h 103"/>
                <a:gd name="T64" fmla="+- 0 7211 4950"/>
                <a:gd name="T65" fmla="*/ T64 w 2476"/>
                <a:gd name="T66" fmla="+- 0 9781 9746"/>
                <a:gd name="T67" fmla="*/ 9781 h 103"/>
                <a:gd name="T68" fmla="+- 0 7315 4950"/>
                <a:gd name="T69" fmla="*/ T68 w 2476"/>
                <a:gd name="T70" fmla="+- 0 9755 9746"/>
                <a:gd name="T71" fmla="*/ 9755 h 103"/>
                <a:gd name="T72" fmla="+- 0 7425 4950"/>
                <a:gd name="T73" fmla="*/ T72 w 2476"/>
                <a:gd name="T74" fmla="+- 0 9746 9746"/>
                <a:gd name="T75" fmla="*/ 9746 h 10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</a:cxnLst>
              <a:rect l="0" t="0" r="r" b="b"/>
              <a:pathLst>
                <a:path w="2476" h="103" extrusionOk="0">
                  <a:moveTo>
                    <a:pt x="0" y="102"/>
                  </a:moveTo>
                  <a:cubicBezTo>
                    <a:pt x="164" y="97"/>
                    <a:pt x="329" y="72"/>
                    <a:pt x="490" y="42"/>
                  </a:cubicBezTo>
                  <a:cubicBezTo>
                    <a:pt x="620" y="18"/>
                    <a:pt x="727" y="17"/>
                    <a:pt x="856" y="19"/>
                  </a:cubicBezTo>
                  <a:cubicBezTo>
                    <a:pt x="968" y="21"/>
                    <a:pt x="1077" y="45"/>
                    <a:pt x="1191" y="56"/>
                  </a:cubicBezTo>
                  <a:cubicBezTo>
                    <a:pt x="1327" y="69"/>
                    <a:pt x="1458" y="84"/>
                    <a:pt x="1594" y="79"/>
                  </a:cubicBezTo>
                  <a:cubicBezTo>
                    <a:pt x="1780" y="73"/>
                    <a:pt x="1968" y="65"/>
                    <a:pt x="2152" y="46"/>
                  </a:cubicBezTo>
                </a:path>
              </a:pathLst>
            </a:custGeom>
            <a:noFill/>
            <a:ln w="127000" cap="sq">
              <a:solidFill>
                <a:srgbClr val="92D050">
                  <a:alpha val="33333"/>
                </a:srgbClr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3" name="Comment 35"/>
            <p:cNvSpPr>
              <a:spLocks noRot="1" noChangeAspect="1" noEditPoints="1" noChangeArrowheads="1" noChangeShapeType="1" noTextEdit="1"/>
            </p:cNvSpPr>
            <p:nvPr/>
          </p:nvSpPr>
          <p:spPr bwMode="auto">
            <a:xfrm>
              <a:off x="1833" y="2758"/>
              <a:ext cx="587" cy="28"/>
            </a:xfrm>
            <a:custGeom>
              <a:avLst/>
              <a:gdLst>
                <a:gd name="T0" fmla="+- 0 8082 8082"/>
                <a:gd name="T1" fmla="*/ T0 w 2588"/>
                <a:gd name="T2" fmla="+- 0 12207 12160"/>
                <a:gd name="T3" fmla="*/ 12207 h 127"/>
                <a:gd name="T4" fmla="+- 0 8182 8082"/>
                <a:gd name="T5" fmla="*/ T4 w 2588"/>
                <a:gd name="T6" fmla="+- 0 12258 12160"/>
                <a:gd name="T7" fmla="*/ 12258 h 127"/>
                <a:gd name="T8" fmla="+- 0 8270 8082"/>
                <a:gd name="T9" fmla="*/ T8 w 2588"/>
                <a:gd name="T10" fmla="+- 0 12295 12160"/>
                <a:gd name="T11" fmla="*/ 12295 h 127"/>
                <a:gd name="T12" fmla="+- 0 8386 8082"/>
                <a:gd name="T13" fmla="*/ T12 w 2588"/>
                <a:gd name="T14" fmla="+- 0 12277 12160"/>
                <a:gd name="T15" fmla="*/ 12277 h 127"/>
                <a:gd name="T16" fmla="+- 0 8502 8082"/>
                <a:gd name="T17" fmla="*/ T16 w 2588"/>
                <a:gd name="T18" fmla="+- 0 12259 12160"/>
                <a:gd name="T19" fmla="*/ 12259 h 127"/>
                <a:gd name="T20" fmla="+- 0 8614 8082"/>
                <a:gd name="T21" fmla="*/ T20 w 2588"/>
                <a:gd name="T22" fmla="+- 0 12236 12160"/>
                <a:gd name="T23" fmla="*/ 12236 h 127"/>
                <a:gd name="T24" fmla="+- 0 8733 8082"/>
                <a:gd name="T25" fmla="*/ T24 w 2588"/>
                <a:gd name="T26" fmla="+- 0 12235 12160"/>
                <a:gd name="T27" fmla="*/ 12235 h 127"/>
                <a:gd name="T28" fmla="+- 0 8900 8082"/>
                <a:gd name="T29" fmla="*/ T28 w 2588"/>
                <a:gd name="T30" fmla="+- 0 12234 12160"/>
                <a:gd name="T31" fmla="*/ 12234 h 127"/>
                <a:gd name="T32" fmla="+- 0 9069 8082"/>
                <a:gd name="T33" fmla="*/ T32 w 2588"/>
                <a:gd name="T34" fmla="+- 0 12252 12160"/>
                <a:gd name="T35" fmla="*/ 12252 h 127"/>
                <a:gd name="T36" fmla="+- 0 9236 8082"/>
                <a:gd name="T37" fmla="*/ T36 w 2588"/>
                <a:gd name="T38" fmla="+- 0 12253 12160"/>
                <a:gd name="T39" fmla="*/ 12253 h 127"/>
                <a:gd name="T40" fmla="+- 0 9387 8082"/>
                <a:gd name="T41" fmla="*/ T40 w 2588"/>
                <a:gd name="T42" fmla="+- 0 12254 12160"/>
                <a:gd name="T43" fmla="*/ 12254 h 127"/>
                <a:gd name="T44" fmla="+- 0 9533 8082"/>
                <a:gd name="T45" fmla="*/ T44 w 2588"/>
                <a:gd name="T46" fmla="+- 0 12243 12160"/>
                <a:gd name="T47" fmla="*/ 12243 h 127"/>
                <a:gd name="T48" fmla="+- 0 9682 8082"/>
                <a:gd name="T49" fmla="*/ T48 w 2588"/>
                <a:gd name="T50" fmla="+- 0 12239 12160"/>
                <a:gd name="T51" fmla="*/ 12239 h 127"/>
                <a:gd name="T52" fmla="+- 0 9798 8082"/>
                <a:gd name="T53" fmla="*/ T52 w 2588"/>
                <a:gd name="T54" fmla="+- 0 12236 12160"/>
                <a:gd name="T55" fmla="*/ 12236 h 127"/>
                <a:gd name="T56" fmla="+- 0 9908 8082"/>
                <a:gd name="T57" fmla="*/ T56 w 2588"/>
                <a:gd name="T58" fmla="+- 0 12214 12160"/>
                <a:gd name="T59" fmla="*/ 12214 h 127"/>
                <a:gd name="T60" fmla="+- 0 10024 8082"/>
                <a:gd name="T61" fmla="*/ T60 w 2588"/>
                <a:gd name="T62" fmla="+- 0 12212 12160"/>
                <a:gd name="T63" fmla="*/ 12212 h 127"/>
                <a:gd name="T64" fmla="+- 0 10132 8082"/>
                <a:gd name="T65" fmla="*/ T64 w 2588"/>
                <a:gd name="T66" fmla="+- 0 12210 12160"/>
                <a:gd name="T67" fmla="*/ 12210 h 127"/>
                <a:gd name="T68" fmla="+- 0 10237 8082"/>
                <a:gd name="T69" fmla="*/ T68 w 2588"/>
                <a:gd name="T70" fmla="+- 0 12184 12160"/>
                <a:gd name="T71" fmla="*/ 12184 h 127"/>
                <a:gd name="T72" fmla="+- 0 10346 8082"/>
                <a:gd name="T73" fmla="*/ T72 w 2588"/>
                <a:gd name="T74" fmla="+- 0 12184 12160"/>
                <a:gd name="T75" fmla="*/ 12184 h 127"/>
                <a:gd name="T76" fmla="+- 0 10459 8082"/>
                <a:gd name="T77" fmla="*/ T76 w 2588"/>
                <a:gd name="T78" fmla="+- 0 12184 12160"/>
                <a:gd name="T79" fmla="*/ 12184 h 127"/>
                <a:gd name="T80" fmla="+- 0 10557 8082"/>
                <a:gd name="T81" fmla="*/ T80 w 2588"/>
                <a:gd name="T82" fmla="+- 0 12173 12160"/>
                <a:gd name="T83" fmla="*/ 12173 h 127"/>
                <a:gd name="T84" fmla="+- 0 10669 8082"/>
                <a:gd name="T85" fmla="*/ T84 w 2588"/>
                <a:gd name="T86" fmla="+- 0 12160 12160"/>
                <a:gd name="T87" fmla="*/ 12160 h 12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</a:cxnLst>
              <a:rect l="0" t="0" r="r" b="b"/>
              <a:pathLst>
                <a:path w="2588" h="127" extrusionOk="0">
                  <a:moveTo>
                    <a:pt x="0" y="47"/>
                  </a:moveTo>
                  <a:cubicBezTo>
                    <a:pt x="100" y="98"/>
                    <a:pt x="188" y="135"/>
                    <a:pt x="304" y="117"/>
                  </a:cubicBezTo>
                  <a:cubicBezTo>
                    <a:pt x="420" y="99"/>
                    <a:pt x="532" y="76"/>
                    <a:pt x="651" y="75"/>
                  </a:cubicBezTo>
                  <a:cubicBezTo>
                    <a:pt x="818" y="74"/>
                    <a:pt x="987" y="92"/>
                    <a:pt x="1154" y="93"/>
                  </a:cubicBezTo>
                  <a:cubicBezTo>
                    <a:pt x="1305" y="94"/>
                    <a:pt x="1451" y="83"/>
                    <a:pt x="1600" y="79"/>
                  </a:cubicBezTo>
                  <a:cubicBezTo>
                    <a:pt x="1716" y="76"/>
                    <a:pt x="1826" y="54"/>
                    <a:pt x="1942" y="52"/>
                  </a:cubicBezTo>
                  <a:cubicBezTo>
                    <a:pt x="2050" y="50"/>
                    <a:pt x="2155" y="24"/>
                    <a:pt x="2264" y="24"/>
                  </a:cubicBezTo>
                </a:path>
              </a:pathLst>
            </a:custGeom>
            <a:noFill/>
            <a:ln w="127000" cap="sq">
              <a:solidFill>
                <a:srgbClr val="92D050">
                  <a:alpha val="33333"/>
                </a:srgbClr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5" name="Comment 37"/>
            <p:cNvSpPr>
              <a:spLocks noRot="1" noChangeAspect="1" noEditPoints="1" noChangeArrowheads="1" noChangeShapeType="1" noTextEdit="1"/>
            </p:cNvSpPr>
            <p:nvPr/>
          </p:nvSpPr>
          <p:spPr bwMode="auto">
            <a:xfrm>
              <a:off x="1838" y="2327"/>
              <a:ext cx="554" cy="26"/>
            </a:xfrm>
            <a:custGeom>
              <a:avLst/>
              <a:gdLst>
                <a:gd name="T0" fmla="+- 0 8107 8107"/>
                <a:gd name="T1" fmla="*/ T0 w 2439"/>
                <a:gd name="T2" fmla="+- 0 10374 10262"/>
                <a:gd name="T3" fmla="*/ 10374 h 113"/>
                <a:gd name="T4" fmla="+- 0 8229 8107"/>
                <a:gd name="T5" fmla="*/ T4 w 2439"/>
                <a:gd name="T6" fmla="+- 0 10369 10262"/>
                <a:gd name="T7" fmla="*/ 10369 h 113"/>
                <a:gd name="T8" fmla="+- 0 8351 8107"/>
                <a:gd name="T9" fmla="*/ T8 w 2439"/>
                <a:gd name="T10" fmla="+- 0 10371 10262"/>
                <a:gd name="T11" fmla="*/ 10371 h 113"/>
                <a:gd name="T12" fmla="+- 0 8473 8107"/>
                <a:gd name="T13" fmla="*/ T12 w 2439"/>
                <a:gd name="T14" fmla="+- 0 10369 10262"/>
                <a:gd name="T15" fmla="*/ 10369 h 113"/>
                <a:gd name="T16" fmla="+- 0 8583 8107"/>
                <a:gd name="T17" fmla="*/ T16 w 2439"/>
                <a:gd name="T18" fmla="+- 0 10367 10262"/>
                <a:gd name="T19" fmla="*/ 10367 h 113"/>
                <a:gd name="T20" fmla="+- 0 8685 8107"/>
                <a:gd name="T21" fmla="*/ T20 w 2439"/>
                <a:gd name="T22" fmla="+- 0 10352 10262"/>
                <a:gd name="T23" fmla="*/ 10352 h 113"/>
                <a:gd name="T24" fmla="+- 0 8795 8107"/>
                <a:gd name="T25" fmla="*/ T24 w 2439"/>
                <a:gd name="T26" fmla="+- 0 10355 10262"/>
                <a:gd name="T27" fmla="*/ 10355 h 113"/>
                <a:gd name="T28" fmla="+- 0 8914 8107"/>
                <a:gd name="T29" fmla="*/ T28 w 2439"/>
                <a:gd name="T30" fmla="+- 0 10358 10262"/>
                <a:gd name="T31" fmla="*/ 10358 h 113"/>
                <a:gd name="T32" fmla="+- 0 9031 8107"/>
                <a:gd name="T33" fmla="*/ T32 w 2439"/>
                <a:gd name="T34" fmla="+- 0 10362 10262"/>
                <a:gd name="T35" fmla="*/ 10362 h 113"/>
                <a:gd name="T36" fmla="+- 0 9149 8107"/>
                <a:gd name="T37" fmla="*/ T36 w 2439"/>
                <a:gd name="T38" fmla="+- 0 10369 10262"/>
                <a:gd name="T39" fmla="*/ 10369 h 113"/>
                <a:gd name="T40" fmla="+- 0 9252 8107"/>
                <a:gd name="T41" fmla="*/ T40 w 2439"/>
                <a:gd name="T42" fmla="+- 0 10375 10262"/>
                <a:gd name="T43" fmla="*/ 10375 h 113"/>
                <a:gd name="T44" fmla="+- 0 9362 8107"/>
                <a:gd name="T45" fmla="*/ T44 w 2439"/>
                <a:gd name="T46" fmla="+- 0 10362 10262"/>
                <a:gd name="T47" fmla="*/ 10362 h 113"/>
                <a:gd name="T48" fmla="+- 0 9465 8107"/>
                <a:gd name="T49" fmla="*/ T48 w 2439"/>
                <a:gd name="T50" fmla="+- 0 10355 10262"/>
                <a:gd name="T51" fmla="*/ 10355 h 113"/>
                <a:gd name="T52" fmla="+- 0 9577 8107"/>
                <a:gd name="T53" fmla="*/ T52 w 2439"/>
                <a:gd name="T54" fmla="+- 0 10347 10262"/>
                <a:gd name="T55" fmla="*/ 10347 h 113"/>
                <a:gd name="T56" fmla="+- 0 9689 8107"/>
                <a:gd name="T57" fmla="*/ T56 w 2439"/>
                <a:gd name="T58" fmla="+- 0 10335 10262"/>
                <a:gd name="T59" fmla="*/ 10335 h 113"/>
                <a:gd name="T60" fmla="+- 0 9800 8107"/>
                <a:gd name="T61" fmla="*/ T60 w 2439"/>
                <a:gd name="T62" fmla="+- 0 10318 10262"/>
                <a:gd name="T63" fmla="*/ 10318 h 113"/>
                <a:gd name="T64" fmla="+- 0 9924 8107"/>
                <a:gd name="T65" fmla="*/ T64 w 2439"/>
                <a:gd name="T66" fmla="+- 0 10299 10262"/>
                <a:gd name="T67" fmla="*/ 10299 h 113"/>
                <a:gd name="T68" fmla="+- 0 10048 8107"/>
                <a:gd name="T69" fmla="*/ T68 w 2439"/>
                <a:gd name="T70" fmla="+- 0 10285 10262"/>
                <a:gd name="T71" fmla="*/ 10285 h 113"/>
                <a:gd name="T72" fmla="+- 0 10172 8107"/>
                <a:gd name="T73" fmla="*/ T72 w 2439"/>
                <a:gd name="T74" fmla="+- 0 10276 10262"/>
                <a:gd name="T75" fmla="*/ 10276 h 113"/>
                <a:gd name="T76" fmla="+- 0 10271 8107"/>
                <a:gd name="T77" fmla="*/ T76 w 2439"/>
                <a:gd name="T78" fmla="+- 0 10269 10262"/>
                <a:gd name="T79" fmla="*/ 10269 h 113"/>
                <a:gd name="T80" fmla="+- 0 10371 8107"/>
                <a:gd name="T81" fmla="*/ T80 w 2439"/>
                <a:gd name="T82" fmla="+- 0 10274 10262"/>
                <a:gd name="T83" fmla="*/ 10274 h 113"/>
                <a:gd name="T84" fmla="+- 0 10470 8107"/>
                <a:gd name="T85" fmla="*/ T84 w 2439"/>
                <a:gd name="T86" fmla="+- 0 10267 10262"/>
                <a:gd name="T87" fmla="*/ 10267 h 113"/>
                <a:gd name="T88" fmla="+- 0 10495 8107"/>
                <a:gd name="T89" fmla="*/ T88 w 2439"/>
                <a:gd name="T90" fmla="+- 0 10265 10262"/>
                <a:gd name="T91" fmla="*/ 10265 h 113"/>
                <a:gd name="T92" fmla="+- 0 10520 8107"/>
                <a:gd name="T93" fmla="*/ T92 w 2439"/>
                <a:gd name="T94" fmla="+- 0 10264 10262"/>
                <a:gd name="T95" fmla="*/ 10264 h 113"/>
                <a:gd name="T96" fmla="+- 0 10545 8107"/>
                <a:gd name="T97" fmla="*/ T96 w 2439"/>
                <a:gd name="T98" fmla="+- 0 10262 10262"/>
                <a:gd name="T99" fmla="*/ 10262 h 11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2439" h="113" extrusionOk="0">
                  <a:moveTo>
                    <a:pt x="0" y="112"/>
                  </a:moveTo>
                  <a:cubicBezTo>
                    <a:pt x="122" y="107"/>
                    <a:pt x="244" y="109"/>
                    <a:pt x="366" y="107"/>
                  </a:cubicBezTo>
                  <a:cubicBezTo>
                    <a:pt x="476" y="105"/>
                    <a:pt x="578" y="90"/>
                    <a:pt x="688" y="93"/>
                  </a:cubicBezTo>
                  <a:cubicBezTo>
                    <a:pt x="807" y="96"/>
                    <a:pt x="924" y="100"/>
                    <a:pt x="1042" y="107"/>
                  </a:cubicBezTo>
                  <a:cubicBezTo>
                    <a:pt x="1145" y="113"/>
                    <a:pt x="1255" y="100"/>
                    <a:pt x="1358" y="93"/>
                  </a:cubicBezTo>
                  <a:cubicBezTo>
                    <a:pt x="1470" y="85"/>
                    <a:pt x="1582" y="73"/>
                    <a:pt x="1693" y="56"/>
                  </a:cubicBezTo>
                  <a:cubicBezTo>
                    <a:pt x="1817" y="37"/>
                    <a:pt x="1941" y="23"/>
                    <a:pt x="2065" y="14"/>
                  </a:cubicBezTo>
                  <a:cubicBezTo>
                    <a:pt x="2164" y="7"/>
                    <a:pt x="2264" y="12"/>
                    <a:pt x="2363" y="5"/>
                  </a:cubicBezTo>
                </a:path>
              </a:pathLst>
            </a:custGeom>
            <a:noFill/>
            <a:ln w="127000" cap="sq">
              <a:solidFill>
                <a:srgbClr val="92D050">
                  <a:alpha val="33333"/>
                </a:srgbClr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" name="Group 47"/>
            <p:cNvGrpSpPr>
              <a:grpSpLocks/>
            </p:cNvGrpSpPr>
            <p:nvPr/>
          </p:nvGrpSpPr>
          <p:grpSpPr bwMode="auto">
            <a:xfrm>
              <a:off x="1089" y="1775"/>
              <a:ext cx="1401" cy="1437"/>
              <a:chOff x="1089" y="1775"/>
              <a:chExt cx="1401" cy="1437"/>
            </a:xfrm>
          </p:grpSpPr>
          <p:sp>
            <p:nvSpPr>
              <p:cNvPr id="2076" name="Comment 28"/>
              <p:cNvSpPr>
                <a:spLocks noRot="1" noChangeAspect="1" noEditPoints="1" noChangeArrowheads="1" noChangeShapeType="1" noTextEdit="1"/>
              </p:cNvSpPr>
              <p:nvPr/>
            </p:nvSpPr>
            <p:spPr bwMode="auto">
              <a:xfrm>
                <a:off x="1123" y="2134"/>
                <a:ext cx="606" cy="21"/>
              </a:xfrm>
              <a:custGeom>
                <a:avLst/>
                <a:gdLst>
                  <a:gd name="T0" fmla="+- 0 4950 4950"/>
                  <a:gd name="T1" fmla="*/ T0 w 2674"/>
                  <a:gd name="T2" fmla="+- 0 9448 9411"/>
                  <a:gd name="T3" fmla="*/ 9448 h 94"/>
                  <a:gd name="T4" fmla="+- 0 5080 4950"/>
                  <a:gd name="T5" fmla="*/ T4 w 2674"/>
                  <a:gd name="T6" fmla="+- 0 9502 9411"/>
                  <a:gd name="T7" fmla="*/ 9502 h 94"/>
                  <a:gd name="T8" fmla="+- 0 5183 4950"/>
                  <a:gd name="T9" fmla="*/ T8 w 2674"/>
                  <a:gd name="T10" fmla="+- 0 9497 9411"/>
                  <a:gd name="T11" fmla="*/ 9497 h 94"/>
                  <a:gd name="T12" fmla="+- 0 5328 4950"/>
                  <a:gd name="T13" fmla="*/ T12 w 2674"/>
                  <a:gd name="T14" fmla="+- 0 9495 9411"/>
                  <a:gd name="T15" fmla="*/ 9495 h 94"/>
                  <a:gd name="T16" fmla="+- 0 5441 4950"/>
                  <a:gd name="T17" fmla="*/ T16 w 2674"/>
                  <a:gd name="T18" fmla="+- 0 9493 9411"/>
                  <a:gd name="T19" fmla="*/ 9493 h 94"/>
                  <a:gd name="T20" fmla="+- 0 5552 4950"/>
                  <a:gd name="T21" fmla="*/ T20 w 2674"/>
                  <a:gd name="T22" fmla="+- 0 9469 9411"/>
                  <a:gd name="T23" fmla="*/ 9469 h 94"/>
                  <a:gd name="T24" fmla="+- 0 5663 4950"/>
                  <a:gd name="T25" fmla="*/ T24 w 2674"/>
                  <a:gd name="T26" fmla="+- 0 9467 9411"/>
                  <a:gd name="T27" fmla="*/ 9467 h 94"/>
                  <a:gd name="T28" fmla="+- 0 5778 4950"/>
                  <a:gd name="T29" fmla="*/ T28 w 2674"/>
                  <a:gd name="T30" fmla="+- 0 9465 9411"/>
                  <a:gd name="T31" fmla="*/ 9465 h 94"/>
                  <a:gd name="T32" fmla="+- 0 5895 4950"/>
                  <a:gd name="T33" fmla="*/ T32 w 2674"/>
                  <a:gd name="T34" fmla="+- 0 9483 9411"/>
                  <a:gd name="T35" fmla="*/ 9483 h 94"/>
                  <a:gd name="T36" fmla="+- 0 6010 4950"/>
                  <a:gd name="T37" fmla="*/ T36 w 2674"/>
                  <a:gd name="T38" fmla="+- 0 9485 9411"/>
                  <a:gd name="T39" fmla="*/ 9485 h 94"/>
                  <a:gd name="T40" fmla="+- 0 6129 4950"/>
                  <a:gd name="T41" fmla="*/ T40 w 2674"/>
                  <a:gd name="T42" fmla="+- 0 9487 9411"/>
                  <a:gd name="T43" fmla="*/ 9487 h 94"/>
                  <a:gd name="T44" fmla="+- 0 6245 4950"/>
                  <a:gd name="T45" fmla="*/ T44 w 2674"/>
                  <a:gd name="T46" fmla="+- 0 9493 9411"/>
                  <a:gd name="T47" fmla="*/ 9493 h 94"/>
                  <a:gd name="T48" fmla="+- 0 6364 4950"/>
                  <a:gd name="T49" fmla="*/ T48 w 2674"/>
                  <a:gd name="T50" fmla="+- 0 9490 9411"/>
                  <a:gd name="T51" fmla="*/ 9490 h 94"/>
                  <a:gd name="T52" fmla="+- 0 6468 4950"/>
                  <a:gd name="T53" fmla="*/ T52 w 2674"/>
                  <a:gd name="T54" fmla="+- 0 9488 9411"/>
                  <a:gd name="T55" fmla="*/ 9488 h 94"/>
                  <a:gd name="T56" fmla="+- 0 6571 4950"/>
                  <a:gd name="T57" fmla="*/ T56 w 2674"/>
                  <a:gd name="T58" fmla="+- 0 9495 9411"/>
                  <a:gd name="T59" fmla="*/ 9495 h 94"/>
                  <a:gd name="T60" fmla="+- 0 6674 4950"/>
                  <a:gd name="T61" fmla="*/ T60 w 2674"/>
                  <a:gd name="T62" fmla="+- 0 9495 9411"/>
                  <a:gd name="T63" fmla="*/ 9495 h 94"/>
                  <a:gd name="T64" fmla="+- 0 6775 4950"/>
                  <a:gd name="T65" fmla="*/ T64 w 2674"/>
                  <a:gd name="T66" fmla="+- 0 9495 9411"/>
                  <a:gd name="T67" fmla="*/ 9495 h 94"/>
                  <a:gd name="T68" fmla="+- 0 6884 4950"/>
                  <a:gd name="T69" fmla="*/ T68 w 2674"/>
                  <a:gd name="T70" fmla="+- 0 9515 9411"/>
                  <a:gd name="T71" fmla="*/ 9515 h 94"/>
                  <a:gd name="T72" fmla="+- 0 6984 4950"/>
                  <a:gd name="T73" fmla="*/ T72 w 2674"/>
                  <a:gd name="T74" fmla="+- 0 9495 9411"/>
                  <a:gd name="T75" fmla="*/ 9495 h 94"/>
                  <a:gd name="T76" fmla="+- 0 7102 4950"/>
                  <a:gd name="T77" fmla="*/ T76 w 2674"/>
                  <a:gd name="T78" fmla="+- 0 9472 9411"/>
                  <a:gd name="T79" fmla="*/ 9472 h 94"/>
                  <a:gd name="T80" fmla="+- 0 7198 4950"/>
                  <a:gd name="T81" fmla="*/ T80 w 2674"/>
                  <a:gd name="T82" fmla="+- 0 9450 9411"/>
                  <a:gd name="T83" fmla="*/ 9450 h 94"/>
                  <a:gd name="T84" fmla="+- 0 7319 4950"/>
                  <a:gd name="T85" fmla="*/ T84 w 2674"/>
                  <a:gd name="T86" fmla="+- 0 9444 9411"/>
                  <a:gd name="T87" fmla="*/ 9444 h 94"/>
                  <a:gd name="T88" fmla="+- 0 7423 4950"/>
                  <a:gd name="T89" fmla="*/ T88 w 2674"/>
                  <a:gd name="T90" fmla="+- 0 9438 9411"/>
                  <a:gd name="T91" fmla="*/ 9438 h 94"/>
                  <a:gd name="T92" fmla="+- 0 7521 4950"/>
                  <a:gd name="T93" fmla="*/ T92 w 2674"/>
                  <a:gd name="T94" fmla="+- 0 9419 9411"/>
                  <a:gd name="T95" fmla="*/ 9419 h 94"/>
                  <a:gd name="T96" fmla="+- 0 7623 4950"/>
                  <a:gd name="T97" fmla="*/ T96 w 2674"/>
                  <a:gd name="T98" fmla="+- 0 9420 9411"/>
                  <a:gd name="T99" fmla="*/ 9420 h 9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</a:cxnLst>
                <a:rect l="0" t="0" r="r" b="b"/>
                <a:pathLst>
                  <a:path w="2674" h="94" extrusionOk="0">
                    <a:moveTo>
                      <a:pt x="0" y="37"/>
                    </a:moveTo>
                    <a:cubicBezTo>
                      <a:pt x="130" y="91"/>
                      <a:pt x="233" y="86"/>
                      <a:pt x="378" y="84"/>
                    </a:cubicBezTo>
                    <a:cubicBezTo>
                      <a:pt x="491" y="82"/>
                      <a:pt x="602" y="58"/>
                      <a:pt x="713" y="56"/>
                    </a:cubicBezTo>
                    <a:cubicBezTo>
                      <a:pt x="828" y="54"/>
                      <a:pt x="945" y="72"/>
                      <a:pt x="1060" y="74"/>
                    </a:cubicBezTo>
                    <a:cubicBezTo>
                      <a:pt x="1179" y="76"/>
                      <a:pt x="1295" y="82"/>
                      <a:pt x="1414" y="79"/>
                    </a:cubicBezTo>
                    <a:cubicBezTo>
                      <a:pt x="1518" y="77"/>
                      <a:pt x="1621" y="84"/>
                      <a:pt x="1724" y="84"/>
                    </a:cubicBezTo>
                    <a:cubicBezTo>
                      <a:pt x="1825" y="84"/>
                      <a:pt x="1934" y="104"/>
                      <a:pt x="2034" y="84"/>
                    </a:cubicBezTo>
                    <a:cubicBezTo>
                      <a:pt x="2152" y="61"/>
                      <a:pt x="2248" y="39"/>
                      <a:pt x="2369" y="33"/>
                    </a:cubicBezTo>
                  </a:path>
                </a:pathLst>
              </a:custGeom>
              <a:noFill/>
              <a:ln w="127000" cap="sq">
                <a:solidFill>
                  <a:srgbClr val="92D050">
                    <a:alpha val="33333"/>
                  </a:srgbClr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7" name="Comment 29"/>
              <p:cNvSpPr>
                <a:spLocks noRot="1" noChangeAspect="1" noEditPoints="1" noChangeArrowheads="1" noChangeShapeType="1" noTextEdit="1"/>
              </p:cNvSpPr>
              <p:nvPr/>
            </p:nvSpPr>
            <p:spPr bwMode="auto">
              <a:xfrm>
                <a:off x="1120" y="1909"/>
                <a:ext cx="610" cy="19"/>
              </a:xfrm>
              <a:custGeom>
                <a:avLst/>
                <a:gdLst>
                  <a:gd name="T0" fmla="+- 0 4937 4937"/>
                  <a:gd name="T1" fmla="*/ T0 w 2693"/>
                  <a:gd name="T2" fmla="+- 0 8471 8420"/>
                  <a:gd name="T3" fmla="*/ 8471 h 80"/>
                  <a:gd name="T4" fmla="+- 0 5056 4937"/>
                  <a:gd name="T5" fmla="*/ T4 w 2693"/>
                  <a:gd name="T6" fmla="+- 0 8475 8420"/>
                  <a:gd name="T7" fmla="*/ 8475 h 80"/>
                  <a:gd name="T8" fmla="+- 0 5172 4937"/>
                  <a:gd name="T9" fmla="*/ T8 w 2693"/>
                  <a:gd name="T10" fmla="+- 0 8478 8420"/>
                  <a:gd name="T11" fmla="*/ 8478 h 80"/>
                  <a:gd name="T12" fmla="+- 0 5291 4937"/>
                  <a:gd name="T13" fmla="*/ T12 w 2693"/>
                  <a:gd name="T14" fmla="+- 0 8481 8420"/>
                  <a:gd name="T15" fmla="*/ 8481 h 80"/>
                  <a:gd name="T16" fmla="+- 0 5403 4937"/>
                  <a:gd name="T17" fmla="*/ T16 w 2693"/>
                  <a:gd name="T18" fmla="+- 0 8484 8420"/>
                  <a:gd name="T19" fmla="*/ 8484 h 80"/>
                  <a:gd name="T20" fmla="+- 0 5514 4937"/>
                  <a:gd name="T21" fmla="*/ T20 w 2693"/>
                  <a:gd name="T22" fmla="+- 0 8458 8420"/>
                  <a:gd name="T23" fmla="*/ 8458 h 80"/>
                  <a:gd name="T24" fmla="+- 0 5626 4937"/>
                  <a:gd name="T25" fmla="*/ T24 w 2693"/>
                  <a:gd name="T26" fmla="+- 0 8467 8420"/>
                  <a:gd name="T27" fmla="*/ 8467 h 80"/>
                  <a:gd name="T28" fmla="+- 0 5743 4937"/>
                  <a:gd name="T29" fmla="*/ T28 w 2693"/>
                  <a:gd name="T30" fmla="+- 0 8476 8420"/>
                  <a:gd name="T31" fmla="*/ 8476 h 80"/>
                  <a:gd name="T32" fmla="+- 0 5858 4937"/>
                  <a:gd name="T33" fmla="*/ T32 w 2693"/>
                  <a:gd name="T34" fmla="+- 0 8475 8420"/>
                  <a:gd name="T35" fmla="*/ 8475 h 80"/>
                  <a:gd name="T36" fmla="+- 0 5973 4937"/>
                  <a:gd name="T37" fmla="*/ T36 w 2693"/>
                  <a:gd name="T38" fmla="+- 0 8485 8420"/>
                  <a:gd name="T39" fmla="*/ 8485 h 80"/>
                  <a:gd name="T40" fmla="+- 0 6081 4937"/>
                  <a:gd name="T41" fmla="*/ T40 w 2693"/>
                  <a:gd name="T42" fmla="+- 0 8495 8420"/>
                  <a:gd name="T43" fmla="*/ 8495 h 80"/>
                  <a:gd name="T44" fmla="+- 0 6182 4937"/>
                  <a:gd name="T45" fmla="*/ T44 w 2693"/>
                  <a:gd name="T46" fmla="+- 0 8496 8420"/>
                  <a:gd name="T47" fmla="*/ 8496 h 80"/>
                  <a:gd name="T48" fmla="+- 0 6290 4937"/>
                  <a:gd name="T49" fmla="*/ T48 w 2693"/>
                  <a:gd name="T50" fmla="+- 0 8490 8420"/>
                  <a:gd name="T51" fmla="*/ 8490 h 80"/>
                  <a:gd name="T52" fmla="+- 0 6410 4937"/>
                  <a:gd name="T53" fmla="*/ T52 w 2693"/>
                  <a:gd name="T54" fmla="+- 0 8483 8420"/>
                  <a:gd name="T55" fmla="*/ 8483 h 80"/>
                  <a:gd name="T56" fmla="+- 0 6530 4937"/>
                  <a:gd name="T57" fmla="*/ T56 w 2693"/>
                  <a:gd name="T58" fmla="+- 0 8495 8420"/>
                  <a:gd name="T59" fmla="*/ 8495 h 80"/>
                  <a:gd name="T60" fmla="+- 0 6649 4937"/>
                  <a:gd name="T61" fmla="*/ T60 w 2693"/>
                  <a:gd name="T62" fmla="+- 0 8481 8420"/>
                  <a:gd name="T63" fmla="*/ 8481 h 80"/>
                  <a:gd name="T64" fmla="+- 0 6768 4937"/>
                  <a:gd name="T65" fmla="*/ T64 w 2693"/>
                  <a:gd name="T66" fmla="+- 0 8467 8420"/>
                  <a:gd name="T67" fmla="*/ 8467 h 80"/>
                  <a:gd name="T68" fmla="+- 0 6865 4937"/>
                  <a:gd name="T69" fmla="*/ T68 w 2693"/>
                  <a:gd name="T70" fmla="+- 0 8459 8420"/>
                  <a:gd name="T71" fmla="*/ 8459 h 80"/>
                  <a:gd name="T72" fmla="+- 0 6984 4937"/>
                  <a:gd name="T73" fmla="*/ T72 w 2693"/>
                  <a:gd name="T74" fmla="+- 0 8467 8420"/>
                  <a:gd name="T75" fmla="*/ 8467 h 80"/>
                  <a:gd name="T76" fmla="+- 0 7089 4937"/>
                  <a:gd name="T77" fmla="*/ T76 w 2693"/>
                  <a:gd name="T78" fmla="+- 0 8474 8420"/>
                  <a:gd name="T79" fmla="*/ 8474 h 80"/>
                  <a:gd name="T80" fmla="+- 0 7190 4937"/>
                  <a:gd name="T81" fmla="*/ T80 w 2693"/>
                  <a:gd name="T82" fmla="+- 0 8452 8420"/>
                  <a:gd name="T83" fmla="*/ 8452 h 80"/>
                  <a:gd name="T84" fmla="+- 0 7294 4937"/>
                  <a:gd name="T85" fmla="*/ T84 w 2693"/>
                  <a:gd name="T86" fmla="+- 0 8443 8420"/>
                  <a:gd name="T87" fmla="*/ 8443 h 80"/>
                  <a:gd name="T88" fmla="+- 0 7413 4937"/>
                  <a:gd name="T89" fmla="*/ T88 w 2693"/>
                  <a:gd name="T90" fmla="+- 0 8433 8420"/>
                  <a:gd name="T91" fmla="*/ 8433 h 80"/>
                  <a:gd name="T92" fmla="+- 0 7510 4937"/>
                  <a:gd name="T93" fmla="*/ T92 w 2693"/>
                  <a:gd name="T94" fmla="+- 0 8423 8420"/>
                  <a:gd name="T95" fmla="*/ 8423 h 80"/>
                  <a:gd name="T96" fmla="+- 0 7629 4937"/>
                  <a:gd name="T97" fmla="*/ T96 w 2693"/>
                  <a:gd name="T98" fmla="+- 0 8439 8420"/>
                  <a:gd name="T99" fmla="*/ 8439 h 8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</a:cxnLst>
                <a:rect l="0" t="0" r="r" b="b"/>
                <a:pathLst>
                  <a:path w="2693" h="80" extrusionOk="0">
                    <a:moveTo>
                      <a:pt x="0" y="51"/>
                    </a:moveTo>
                    <a:cubicBezTo>
                      <a:pt x="119" y="55"/>
                      <a:pt x="235" y="58"/>
                      <a:pt x="354" y="61"/>
                    </a:cubicBezTo>
                    <a:cubicBezTo>
                      <a:pt x="466" y="64"/>
                      <a:pt x="577" y="38"/>
                      <a:pt x="689" y="47"/>
                    </a:cubicBezTo>
                    <a:cubicBezTo>
                      <a:pt x="806" y="56"/>
                      <a:pt x="921" y="55"/>
                      <a:pt x="1036" y="65"/>
                    </a:cubicBezTo>
                    <a:cubicBezTo>
                      <a:pt x="1144" y="75"/>
                      <a:pt x="1245" y="76"/>
                      <a:pt x="1353" y="70"/>
                    </a:cubicBezTo>
                    <a:cubicBezTo>
                      <a:pt x="1473" y="63"/>
                      <a:pt x="1593" y="75"/>
                      <a:pt x="1712" y="61"/>
                    </a:cubicBezTo>
                    <a:cubicBezTo>
                      <a:pt x="1831" y="47"/>
                      <a:pt x="1928" y="39"/>
                      <a:pt x="2047" y="47"/>
                    </a:cubicBezTo>
                    <a:cubicBezTo>
                      <a:pt x="2152" y="54"/>
                      <a:pt x="2253" y="32"/>
                      <a:pt x="2357" y="23"/>
                    </a:cubicBezTo>
                  </a:path>
                </a:pathLst>
              </a:custGeom>
              <a:noFill/>
              <a:ln w="127000" cap="sq">
                <a:solidFill>
                  <a:srgbClr val="92D050">
                    <a:alpha val="33333"/>
                  </a:srgbClr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7" name="Group 46"/>
              <p:cNvGrpSpPr>
                <a:grpSpLocks/>
              </p:cNvGrpSpPr>
              <p:nvPr/>
            </p:nvGrpSpPr>
            <p:grpSpPr bwMode="auto">
              <a:xfrm>
                <a:off x="1854" y="1775"/>
                <a:ext cx="501" cy="142"/>
                <a:chOff x="1854" y="1775"/>
                <a:chExt cx="501" cy="142"/>
              </a:xfrm>
            </p:grpSpPr>
            <p:sp>
              <p:nvSpPr>
                <p:cNvPr id="2078" name="Comment 30"/>
                <p:cNvSpPr>
                  <a:spLocks noRot="1" noChangeAspect="1" noEditPoints="1" noChangeArrowheads="1" noChangeShapeType="1" noTextEdit="1"/>
                </p:cNvSpPr>
                <p:nvPr/>
              </p:nvSpPr>
              <p:spPr bwMode="auto">
                <a:xfrm>
                  <a:off x="1854" y="1775"/>
                  <a:ext cx="501" cy="20"/>
                </a:xfrm>
                <a:custGeom>
                  <a:avLst/>
                  <a:gdLst>
                    <a:gd name="T0" fmla="+- 0 8175 8175"/>
                    <a:gd name="T1" fmla="*/ T0 w 2209"/>
                    <a:gd name="T2" fmla="+- 0 7908 7829"/>
                    <a:gd name="T3" fmla="*/ 7908 h 85"/>
                    <a:gd name="T4" fmla="+- 0 8287 8175"/>
                    <a:gd name="T5" fmla="*/ T4 w 2209"/>
                    <a:gd name="T6" fmla="+- 0 7882 7829"/>
                    <a:gd name="T7" fmla="*/ 7882 h 85"/>
                    <a:gd name="T8" fmla="+- 0 8387 8175"/>
                    <a:gd name="T9" fmla="*/ T8 w 2209"/>
                    <a:gd name="T10" fmla="+- 0 7893 7829"/>
                    <a:gd name="T11" fmla="*/ 7893 h 85"/>
                    <a:gd name="T12" fmla="+- 0 8504 8175"/>
                    <a:gd name="T13" fmla="*/ T12 w 2209"/>
                    <a:gd name="T14" fmla="+- 0 7894 7829"/>
                    <a:gd name="T15" fmla="*/ 7894 h 85"/>
                    <a:gd name="T16" fmla="+- 0 8625 8175"/>
                    <a:gd name="T17" fmla="*/ T16 w 2209"/>
                    <a:gd name="T18" fmla="+- 0 7895 7829"/>
                    <a:gd name="T19" fmla="*/ 7895 h 85"/>
                    <a:gd name="T20" fmla="+- 0 8737 8175"/>
                    <a:gd name="T21" fmla="*/ T20 w 2209"/>
                    <a:gd name="T22" fmla="+- 0 7898 7829"/>
                    <a:gd name="T23" fmla="*/ 7898 h 85"/>
                    <a:gd name="T24" fmla="+- 0 8857 8175"/>
                    <a:gd name="T25" fmla="*/ T24 w 2209"/>
                    <a:gd name="T26" fmla="+- 0 7904 7829"/>
                    <a:gd name="T27" fmla="*/ 7904 h 85"/>
                    <a:gd name="T28" fmla="+- 0 8978 8175"/>
                    <a:gd name="T29" fmla="*/ T28 w 2209"/>
                    <a:gd name="T30" fmla="+- 0 7910 7829"/>
                    <a:gd name="T31" fmla="*/ 7910 h 85"/>
                    <a:gd name="T32" fmla="+- 0 9096 8175"/>
                    <a:gd name="T33" fmla="*/ T32 w 2209"/>
                    <a:gd name="T34" fmla="+- 0 7880 7829"/>
                    <a:gd name="T35" fmla="*/ 7880 h 85"/>
                    <a:gd name="T36" fmla="+- 0 9217 8175"/>
                    <a:gd name="T37" fmla="*/ T36 w 2209"/>
                    <a:gd name="T38" fmla="+- 0 7885 7829"/>
                    <a:gd name="T39" fmla="*/ 7885 h 85"/>
                    <a:gd name="T40" fmla="+- 0 9325 8175"/>
                    <a:gd name="T41" fmla="*/ T40 w 2209"/>
                    <a:gd name="T42" fmla="+- 0 7889 7829"/>
                    <a:gd name="T43" fmla="*/ 7889 h 85"/>
                    <a:gd name="T44" fmla="+- 0 9432 8175"/>
                    <a:gd name="T45" fmla="*/ T44 w 2209"/>
                    <a:gd name="T46" fmla="+- 0 7925 7829"/>
                    <a:gd name="T47" fmla="*/ 7925 h 85"/>
                    <a:gd name="T48" fmla="+- 0 9540 8175"/>
                    <a:gd name="T49" fmla="*/ T48 w 2209"/>
                    <a:gd name="T50" fmla="+- 0 7904 7829"/>
                    <a:gd name="T51" fmla="*/ 7904 h 85"/>
                    <a:gd name="T52" fmla="+- 0 9658 8175"/>
                    <a:gd name="T53" fmla="*/ T52 w 2209"/>
                    <a:gd name="T54" fmla="+- 0 7881 7829"/>
                    <a:gd name="T55" fmla="*/ 7881 h 85"/>
                    <a:gd name="T56" fmla="+- 0 9768 8175"/>
                    <a:gd name="T57" fmla="*/ T56 w 2209"/>
                    <a:gd name="T58" fmla="+- 0 7874 7829"/>
                    <a:gd name="T59" fmla="*/ 7874 h 85"/>
                    <a:gd name="T60" fmla="+- 0 9887 8175"/>
                    <a:gd name="T61" fmla="*/ T60 w 2209"/>
                    <a:gd name="T62" fmla="+- 0 7862 7829"/>
                    <a:gd name="T63" fmla="*/ 7862 h 85"/>
                    <a:gd name="T64" fmla="+- 0 9995 8175"/>
                    <a:gd name="T65" fmla="*/ T64 w 2209"/>
                    <a:gd name="T66" fmla="+- 0 7851 7829"/>
                    <a:gd name="T67" fmla="*/ 7851 h 85"/>
                    <a:gd name="T68" fmla="+- 0 10101 8175"/>
                    <a:gd name="T69" fmla="*/ T68 w 2209"/>
                    <a:gd name="T70" fmla="+- 0 7830 7829"/>
                    <a:gd name="T71" fmla="*/ 7830 h 85"/>
                    <a:gd name="T72" fmla="+- 0 10210 8175"/>
                    <a:gd name="T73" fmla="*/ T72 w 2209"/>
                    <a:gd name="T74" fmla="+- 0 7829 7829"/>
                    <a:gd name="T75" fmla="*/ 7829 h 85"/>
                    <a:gd name="T76" fmla="+- 0 10294 8175"/>
                    <a:gd name="T77" fmla="*/ T76 w 2209"/>
                    <a:gd name="T78" fmla="+- 0 7834 7829"/>
                    <a:gd name="T79" fmla="*/ 7834 h 85"/>
                    <a:gd name="T80" fmla="+- 0 10325 8175"/>
                    <a:gd name="T81" fmla="*/ T80 w 2209"/>
                    <a:gd name="T82" fmla="+- 0 7836 7829"/>
                    <a:gd name="T83" fmla="*/ 7836 h 85"/>
                    <a:gd name="T84" fmla="+- 0 10383 8175"/>
                    <a:gd name="T85" fmla="*/ T84 w 2209"/>
                    <a:gd name="T86" fmla="+- 0 7839 7829"/>
                    <a:gd name="T87" fmla="*/ 7839 h 85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</a:cxnLst>
                  <a:rect l="0" t="0" r="r" b="b"/>
                  <a:pathLst>
                    <a:path w="2209" h="85" extrusionOk="0">
                      <a:moveTo>
                        <a:pt x="0" y="79"/>
                      </a:moveTo>
                      <a:cubicBezTo>
                        <a:pt x="112" y="53"/>
                        <a:pt x="212" y="64"/>
                        <a:pt x="329" y="65"/>
                      </a:cubicBezTo>
                      <a:cubicBezTo>
                        <a:pt x="450" y="66"/>
                        <a:pt x="562" y="69"/>
                        <a:pt x="682" y="75"/>
                      </a:cubicBezTo>
                      <a:cubicBezTo>
                        <a:pt x="803" y="81"/>
                        <a:pt x="921" y="51"/>
                        <a:pt x="1042" y="56"/>
                      </a:cubicBezTo>
                      <a:cubicBezTo>
                        <a:pt x="1150" y="60"/>
                        <a:pt x="1257" y="96"/>
                        <a:pt x="1365" y="75"/>
                      </a:cubicBezTo>
                      <a:cubicBezTo>
                        <a:pt x="1483" y="52"/>
                        <a:pt x="1593" y="45"/>
                        <a:pt x="1712" y="33"/>
                      </a:cubicBezTo>
                      <a:cubicBezTo>
                        <a:pt x="1820" y="22"/>
                        <a:pt x="1926" y="1"/>
                        <a:pt x="2035" y="0"/>
                      </a:cubicBezTo>
                    </a:path>
                  </a:pathLst>
                </a:custGeom>
                <a:noFill/>
                <a:ln w="127000" cap="sq">
                  <a:solidFill>
                    <a:srgbClr val="92D050">
                      <a:alpha val="33333"/>
                    </a:srgbClr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9" name="Comment 31"/>
                <p:cNvSpPr>
                  <a:spLocks noRot="1" noChangeAspect="1" noEditPoints="1" noChangeArrowheads="1" noChangeShapeType="1" noTextEdit="1"/>
                </p:cNvSpPr>
                <p:nvPr/>
              </p:nvSpPr>
              <p:spPr bwMode="auto">
                <a:xfrm>
                  <a:off x="1874" y="1901"/>
                  <a:ext cx="233" cy="16"/>
                </a:xfrm>
                <a:custGeom>
                  <a:avLst/>
                  <a:gdLst>
                    <a:gd name="T0" fmla="+- 0 8262 8262"/>
                    <a:gd name="T1" fmla="*/ T0 w 1031"/>
                    <a:gd name="T2" fmla="+- 0 8406 8383"/>
                    <a:gd name="T3" fmla="*/ 8406 h 71"/>
                    <a:gd name="T4" fmla="+- 0 8384 8262"/>
                    <a:gd name="T5" fmla="*/ T4 w 1031"/>
                    <a:gd name="T6" fmla="+- 0 8386 8383"/>
                    <a:gd name="T7" fmla="*/ 8386 h 71"/>
                    <a:gd name="T8" fmla="+- 0 8486 8262"/>
                    <a:gd name="T9" fmla="*/ T8 w 1031"/>
                    <a:gd name="T10" fmla="+- 0 8399 8383"/>
                    <a:gd name="T11" fmla="*/ 8399 h 71"/>
                    <a:gd name="T12" fmla="+- 0 8609 8262"/>
                    <a:gd name="T13" fmla="*/ T12 w 1031"/>
                    <a:gd name="T14" fmla="+- 0 8406 8383"/>
                    <a:gd name="T15" fmla="*/ 8406 h 71"/>
                    <a:gd name="T16" fmla="+- 0 8720 8262"/>
                    <a:gd name="T17" fmla="*/ T16 w 1031"/>
                    <a:gd name="T18" fmla="+- 0 8412 8383"/>
                    <a:gd name="T19" fmla="*/ 8412 h 71"/>
                    <a:gd name="T20" fmla="+- 0 8833 8262"/>
                    <a:gd name="T21" fmla="*/ T20 w 1031"/>
                    <a:gd name="T22" fmla="+- 0 8436 8383"/>
                    <a:gd name="T23" fmla="*/ 8436 h 71"/>
                    <a:gd name="T24" fmla="+- 0 8944 8262"/>
                    <a:gd name="T25" fmla="*/ T24 w 1031"/>
                    <a:gd name="T26" fmla="+- 0 8439 8383"/>
                    <a:gd name="T27" fmla="*/ 8439 h 71"/>
                    <a:gd name="T28" fmla="+- 0 9064 8262"/>
                    <a:gd name="T29" fmla="*/ T28 w 1031"/>
                    <a:gd name="T30" fmla="+- 0 8442 8383"/>
                    <a:gd name="T31" fmla="*/ 8442 h 71"/>
                    <a:gd name="T32" fmla="+- 0 9172 8262"/>
                    <a:gd name="T33" fmla="*/ T32 w 1031"/>
                    <a:gd name="T34" fmla="+- 0 8440 8383"/>
                    <a:gd name="T35" fmla="*/ 8440 h 71"/>
                    <a:gd name="T36" fmla="+- 0 9292 8262"/>
                    <a:gd name="T37" fmla="*/ T36 w 1031"/>
                    <a:gd name="T38" fmla="+- 0 8453 8383"/>
                    <a:gd name="T39" fmla="*/ 8453 h 7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</a:cxnLst>
                  <a:rect l="0" t="0" r="r" b="b"/>
                  <a:pathLst>
                    <a:path w="1031" h="71" extrusionOk="0">
                      <a:moveTo>
                        <a:pt x="0" y="23"/>
                      </a:moveTo>
                      <a:cubicBezTo>
                        <a:pt x="122" y="3"/>
                        <a:pt x="224" y="16"/>
                        <a:pt x="347" y="23"/>
                      </a:cubicBezTo>
                      <a:cubicBezTo>
                        <a:pt x="458" y="29"/>
                        <a:pt x="571" y="53"/>
                        <a:pt x="682" y="56"/>
                      </a:cubicBezTo>
                    </a:path>
                  </a:pathLst>
                </a:custGeom>
                <a:noFill/>
                <a:ln w="127000" cap="sq">
                  <a:solidFill>
                    <a:srgbClr val="92D050">
                      <a:alpha val="33333"/>
                    </a:srgbClr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80" name="Comment 32"/>
                <p:cNvSpPr>
                  <a:spLocks noRot="1" noChangeAspect="1" noEditPoints="1" noChangeArrowheads="1" noChangeShapeType="1" noTextEdit="1"/>
                </p:cNvSpPr>
                <p:nvPr/>
              </p:nvSpPr>
              <p:spPr bwMode="auto">
                <a:xfrm>
                  <a:off x="1895" y="1860"/>
                  <a:ext cx="457" cy="9"/>
                </a:xfrm>
                <a:custGeom>
                  <a:avLst/>
                  <a:gdLst>
                    <a:gd name="T0" fmla="+- 0 8355 8355"/>
                    <a:gd name="T1" fmla="*/ T0 w 2017"/>
                    <a:gd name="T2" fmla="+- 0 8239 8202"/>
                    <a:gd name="T3" fmla="*/ 8239 h 38"/>
                    <a:gd name="T4" fmla="+- 0 8467 8355"/>
                    <a:gd name="T5" fmla="*/ T4 w 2017"/>
                    <a:gd name="T6" fmla="+- 0 8239 8202"/>
                    <a:gd name="T7" fmla="*/ 8239 h 38"/>
                    <a:gd name="T8" fmla="+- 0 8568 8355"/>
                    <a:gd name="T9" fmla="*/ T8 w 2017"/>
                    <a:gd name="T10" fmla="+- 0 8219 8202"/>
                    <a:gd name="T11" fmla="*/ 8219 h 38"/>
                    <a:gd name="T12" fmla="+- 0 8678 8355"/>
                    <a:gd name="T13" fmla="*/ T12 w 2017"/>
                    <a:gd name="T14" fmla="+- 0 8211 8202"/>
                    <a:gd name="T15" fmla="*/ 8211 h 38"/>
                    <a:gd name="T16" fmla="+- 0 8801 8355"/>
                    <a:gd name="T17" fmla="*/ T16 w 2017"/>
                    <a:gd name="T18" fmla="+- 0 8202 8202"/>
                    <a:gd name="T19" fmla="*/ 8202 h 38"/>
                    <a:gd name="T20" fmla="+- 0 8915 8355"/>
                    <a:gd name="T21" fmla="*/ T20 w 2017"/>
                    <a:gd name="T22" fmla="+- 0 8220 8202"/>
                    <a:gd name="T23" fmla="*/ 8220 h 38"/>
                    <a:gd name="T24" fmla="+- 0 9037 8355"/>
                    <a:gd name="T25" fmla="*/ T24 w 2017"/>
                    <a:gd name="T26" fmla="+- 0 8225 8202"/>
                    <a:gd name="T27" fmla="*/ 8225 h 38"/>
                    <a:gd name="T28" fmla="+- 0 9150 8355"/>
                    <a:gd name="T29" fmla="*/ T28 w 2017"/>
                    <a:gd name="T30" fmla="+- 0 8229 8202"/>
                    <a:gd name="T31" fmla="*/ 8229 h 38"/>
                    <a:gd name="T32" fmla="+- 0 9259 8355"/>
                    <a:gd name="T33" fmla="*/ T32 w 2017"/>
                    <a:gd name="T34" fmla="+- 0 8205 8202"/>
                    <a:gd name="T35" fmla="*/ 8205 h 38"/>
                    <a:gd name="T36" fmla="+- 0 9372 8355"/>
                    <a:gd name="T37" fmla="*/ T36 w 2017"/>
                    <a:gd name="T38" fmla="+- 0 8202 8202"/>
                    <a:gd name="T39" fmla="*/ 8202 h 38"/>
                    <a:gd name="T40" fmla="+- 0 9522 8355"/>
                    <a:gd name="T41" fmla="*/ T40 w 2017"/>
                    <a:gd name="T42" fmla="+- 0 8198 8202"/>
                    <a:gd name="T43" fmla="*/ 8198 h 38"/>
                    <a:gd name="T44" fmla="+- 0 9681 8355"/>
                    <a:gd name="T45" fmla="*/ T44 w 2017"/>
                    <a:gd name="T46" fmla="+- 0 8193 8202"/>
                    <a:gd name="T47" fmla="*/ 8193 h 38"/>
                    <a:gd name="T48" fmla="+- 0 9831 8355"/>
                    <a:gd name="T49" fmla="*/ T48 w 2017"/>
                    <a:gd name="T50" fmla="+- 0 8206 8202"/>
                    <a:gd name="T51" fmla="*/ 8206 h 38"/>
                    <a:gd name="T52" fmla="+- 0 9941 8355"/>
                    <a:gd name="T53" fmla="*/ T52 w 2017"/>
                    <a:gd name="T54" fmla="+- 0 8216 8202"/>
                    <a:gd name="T55" fmla="*/ 8216 h 38"/>
                    <a:gd name="T56" fmla="+- 0 10042 8355"/>
                    <a:gd name="T57" fmla="*/ T56 w 2017"/>
                    <a:gd name="T58" fmla="+- 0 8228 8202"/>
                    <a:gd name="T59" fmla="*/ 8228 h 38"/>
                    <a:gd name="T60" fmla="+- 0 10148 8355"/>
                    <a:gd name="T61" fmla="*/ T60 w 2017"/>
                    <a:gd name="T62" fmla="+- 0 8220 8202"/>
                    <a:gd name="T63" fmla="*/ 8220 h 38"/>
                    <a:gd name="T64" fmla="+- 0 10224 8355"/>
                    <a:gd name="T65" fmla="*/ T64 w 2017"/>
                    <a:gd name="T66" fmla="+- 0 8214 8202"/>
                    <a:gd name="T67" fmla="*/ 8214 h 38"/>
                    <a:gd name="T68" fmla="+- 0 10294 8355"/>
                    <a:gd name="T69" fmla="*/ T68 w 2017"/>
                    <a:gd name="T70" fmla="+- 0 8203 8202"/>
                    <a:gd name="T71" fmla="*/ 8203 h 38"/>
                    <a:gd name="T72" fmla="+- 0 10371 8355"/>
                    <a:gd name="T73" fmla="*/ T72 w 2017"/>
                    <a:gd name="T74" fmla="+- 0 8202 8202"/>
                    <a:gd name="T75" fmla="*/ 8202 h 38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</a:cxnLst>
                  <a:rect l="0" t="0" r="r" b="b"/>
                  <a:pathLst>
                    <a:path w="2017" h="38" extrusionOk="0">
                      <a:moveTo>
                        <a:pt x="0" y="37"/>
                      </a:moveTo>
                      <a:cubicBezTo>
                        <a:pt x="112" y="37"/>
                        <a:pt x="213" y="17"/>
                        <a:pt x="323" y="9"/>
                      </a:cubicBezTo>
                      <a:cubicBezTo>
                        <a:pt x="446" y="0"/>
                        <a:pt x="560" y="18"/>
                        <a:pt x="682" y="23"/>
                      </a:cubicBezTo>
                      <a:cubicBezTo>
                        <a:pt x="795" y="27"/>
                        <a:pt x="904" y="3"/>
                        <a:pt x="1017" y="0"/>
                      </a:cubicBezTo>
                      <a:cubicBezTo>
                        <a:pt x="1167" y="-4"/>
                        <a:pt x="1326" y="-9"/>
                        <a:pt x="1476" y="4"/>
                      </a:cubicBezTo>
                      <a:cubicBezTo>
                        <a:pt x="1586" y="14"/>
                        <a:pt x="1687" y="26"/>
                        <a:pt x="1793" y="18"/>
                      </a:cubicBezTo>
                    </a:path>
                  </a:pathLst>
                </a:custGeom>
                <a:noFill/>
                <a:ln w="127000" cap="sq">
                  <a:solidFill>
                    <a:srgbClr val="92D050">
                      <a:alpha val="33333"/>
                    </a:srgbClr>
                  </a:solidFill>
                  <a:round/>
                  <a:headEnd/>
                  <a:tailEnd/>
                </a:ln>
              </p:spPr>
              <p:txBody>
                <a:bodyPr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081" name="Comment 33"/>
              <p:cNvSpPr>
                <a:spLocks noRot="1" noChangeAspect="1" noEditPoints="1" noChangeArrowheads="1" noChangeShapeType="1" noTextEdit="1"/>
              </p:cNvSpPr>
              <p:nvPr/>
            </p:nvSpPr>
            <p:spPr bwMode="auto">
              <a:xfrm>
                <a:off x="1089" y="3129"/>
                <a:ext cx="667" cy="26"/>
              </a:xfrm>
              <a:custGeom>
                <a:avLst/>
                <a:gdLst>
                  <a:gd name="T0" fmla="+- 0 4801 4801"/>
                  <a:gd name="T1" fmla="*/ T0 w 2941"/>
                  <a:gd name="T2" fmla="+- 0 13910 13798"/>
                  <a:gd name="T3" fmla="*/ 13910 h 113"/>
                  <a:gd name="T4" fmla="+- 0 4923 4801"/>
                  <a:gd name="T5" fmla="*/ T4 w 2941"/>
                  <a:gd name="T6" fmla="+- 0 13841 13798"/>
                  <a:gd name="T7" fmla="*/ 13841 h 113"/>
                  <a:gd name="T8" fmla="+- 0 5006 4801"/>
                  <a:gd name="T9" fmla="*/ T8 w 2941"/>
                  <a:gd name="T10" fmla="+- 0 13866 13798"/>
                  <a:gd name="T11" fmla="*/ 13866 h 113"/>
                  <a:gd name="T12" fmla="+- 0 5148 4801"/>
                  <a:gd name="T13" fmla="*/ T12 w 2941"/>
                  <a:gd name="T14" fmla="+- 0 13854 13798"/>
                  <a:gd name="T15" fmla="*/ 13854 h 113"/>
                  <a:gd name="T16" fmla="+- 0 5252 4801"/>
                  <a:gd name="T17" fmla="*/ T16 w 2941"/>
                  <a:gd name="T18" fmla="+- 0 13845 13798"/>
                  <a:gd name="T19" fmla="*/ 13845 h 113"/>
                  <a:gd name="T20" fmla="+- 0 5353 4801"/>
                  <a:gd name="T21" fmla="*/ T20 w 2941"/>
                  <a:gd name="T22" fmla="+- 0 13844 13798"/>
                  <a:gd name="T23" fmla="*/ 13844 h 113"/>
                  <a:gd name="T24" fmla="+- 0 5458 4801"/>
                  <a:gd name="T25" fmla="*/ T24 w 2941"/>
                  <a:gd name="T26" fmla="+- 0 13844 13798"/>
                  <a:gd name="T27" fmla="*/ 13844 h 113"/>
                  <a:gd name="T28" fmla="+- 0 5631 4801"/>
                  <a:gd name="T29" fmla="*/ T28 w 2941"/>
                  <a:gd name="T30" fmla="+- 0 13844 13798"/>
                  <a:gd name="T31" fmla="*/ 13844 h 113"/>
                  <a:gd name="T32" fmla="+- 0 5801 4801"/>
                  <a:gd name="T33" fmla="*/ T32 w 2941"/>
                  <a:gd name="T34" fmla="+- 0 13860 13798"/>
                  <a:gd name="T35" fmla="*/ 13860 h 113"/>
                  <a:gd name="T36" fmla="+- 0 5973 4801"/>
                  <a:gd name="T37" fmla="*/ T36 w 2941"/>
                  <a:gd name="T38" fmla="+- 0 13863 13798"/>
                  <a:gd name="T39" fmla="*/ 13863 h 113"/>
                  <a:gd name="T40" fmla="+- 0 6090 4801"/>
                  <a:gd name="T41" fmla="*/ T40 w 2941"/>
                  <a:gd name="T42" fmla="+- 0 13865 13798"/>
                  <a:gd name="T43" fmla="*/ 13865 h 113"/>
                  <a:gd name="T44" fmla="+- 0 6198 4801"/>
                  <a:gd name="T45" fmla="*/ T44 w 2941"/>
                  <a:gd name="T46" fmla="+- 0 13858 13798"/>
                  <a:gd name="T47" fmla="*/ 13858 h 113"/>
                  <a:gd name="T48" fmla="+- 0 6314 4801"/>
                  <a:gd name="T49" fmla="*/ T48 w 2941"/>
                  <a:gd name="T50" fmla="+- 0 13854 13798"/>
                  <a:gd name="T51" fmla="*/ 13854 h 113"/>
                  <a:gd name="T52" fmla="+- 0 6428 4801"/>
                  <a:gd name="T53" fmla="*/ T52 w 2941"/>
                  <a:gd name="T54" fmla="+- 0 13850 13798"/>
                  <a:gd name="T55" fmla="*/ 13850 h 113"/>
                  <a:gd name="T56" fmla="+- 0 6541 4801"/>
                  <a:gd name="T57" fmla="*/ T56 w 2941"/>
                  <a:gd name="T58" fmla="+- 0 13860 13798"/>
                  <a:gd name="T59" fmla="*/ 13860 h 113"/>
                  <a:gd name="T60" fmla="+- 0 6655 4801"/>
                  <a:gd name="T61" fmla="*/ T60 w 2941"/>
                  <a:gd name="T62" fmla="+- 0 13858 13798"/>
                  <a:gd name="T63" fmla="*/ 13858 h 113"/>
                  <a:gd name="T64" fmla="+- 0 6762 4801"/>
                  <a:gd name="T65" fmla="*/ T64 w 2941"/>
                  <a:gd name="T66" fmla="+- 0 13856 13798"/>
                  <a:gd name="T67" fmla="*/ 13856 h 113"/>
                  <a:gd name="T68" fmla="+- 0 6878 4801"/>
                  <a:gd name="T69" fmla="*/ T68 w 2941"/>
                  <a:gd name="T70" fmla="+- 0 13860 13798"/>
                  <a:gd name="T71" fmla="*/ 13860 h 113"/>
                  <a:gd name="T72" fmla="+- 0 6984 4801"/>
                  <a:gd name="T73" fmla="*/ T72 w 2941"/>
                  <a:gd name="T74" fmla="+- 0 13854 13798"/>
                  <a:gd name="T75" fmla="*/ 13854 h 113"/>
                  <a:gd name="T76" fmla="+- 0 7097 4801"/>
                  <a:gd name="T77" fmla="*/ T76 w 2941"/>
                  <a:gd name="T78" fmla="+- 0 13848 13798"/>
                  <a:gd name="T79" fmla="*/ 13848 h 113"/>
                  <a:gd name="T80" fmla="+- 0 7211 4801"/>
                  <a:gd name="T81" fmla="*/ T80 w 2941"/>
                  <a:gd name="T82" fmla="+- 0 13821 13798"/>
                  <a:gd name="T83" fmla="*/ 13821 h 113"/>
                  <a:gd name="T84" fmla="+- 0 7325 4801"/>
                  <a:gd name="T85" fmla="*/ T84 w 2941"/>
                  <a:gd name="T86" fmla="+- 0 13821 13798"/>
                  <a:gd name="T87" fmla="*/ 13821 h 113"/>
                  <a:gd name="T88" fmla="+- 0 7428 4801"/>
                  <a:gd name="T89" fmla="*/ T88 w 2941"/>
                  <a:gd name="T90" fmla="+- 0 13821 13798"/>
                  <a:gd name="T91" fmla="*/ 13821 h 113"/>
                  <a:gd name="T92" fmla="+- 0 7569 4801"/>
                  <a:gd name="T93" fmla="*/ T92 w 2941"/>
                  <a:gd name="T94" fmla="+- 0 13777 13798"/>
                  <a:gd name="T95" fmla="*/ 13777 h 113"/>
                  <a:gd name="T96" fmla="+- 0 7667 4801"/>
                  <a:gd name="T97" fmla="*/ T96 w 2941"/>
                  <a:gd name="T98" fmla="+- 0 13803 13798"/>
                  <a:gd name="T99" fmla="*/ 13803 h 113"/>
                  <a:gd name="T100" fmla="+- 0 7692 4801"/>
                  <a:gd name="T101" fmla="*/ T100 w 2941"/>
                  <a:gd name="T102" fmla="+- 0 13815 13798"/>
                  <a:gd name="T103" fmla="*/ 13815 h 113"/>
                  <a:gd name="T104" fmla="+- 0 7716 4801"/>
                  <a:gd name="T105" fmla="*/ T104 w 2941"/>
                  <a:gd name="T106" fmla="+- 0 13828 13798"/>
                  <a:gd name="T107" fmla="*/ 13828 h 113"/>
                  <a:gd name="T108" fmla="+- 0 7741 4801"/>
                  <a:gd name="T109" fmla="*/ T108 w 2941"/>
                  <a:gd name="T110" fmla="+- 0 13840 13798"/>
                  <a:gd name="T111" fmla="*/ 13840 h 11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</a:cxnLst>
                <a:rect l="0" t="0" r="r" b="b"/>
                <a:pathLst>
                  <a:path w="2941" h="113" extrusionOk="0">
                    <a:moveTo>
                      <a:pt x="0" y="112"/>
                    </a:moveTo>
                    <a:cubicBezTo>
                      <a:pt x="122" y="43"/>
                      <a:pt x="205" y="68"/>
                      <a:pt x="347" y="56"/>
                    </a:cubicBezTo>
                    <a:cubicBezTo>
                      <a:pt x="451" y="47"/>
                      <a:pt x="552" y="46"/>
                      <a:pt x="657" y="46"/>
                    </a:cubicBezTo>
                    <a:cubicBezTo>
                      <a:pt x="830" y="46"/>
                      <a:pt x="1000" y="62"/>
                      <a:pt x="1172" y="65"/>
                    </a:cubicBezTo>
                    <a:cubicBezTo>
                      <a:pt x="1289" y="67"/>
                      <a:pt x="1397" y="60"/>
                      <a:pt x="1513" y="56"/>
                    </a:cubicBezTo>
                    <a:cubicBezTo>
                      <a:pt x="1627" y="52"/>
                      <a:pt x="1740" y="62"/>
                      <a:pt x="1854" y="60"/>
                    </a:cubicBezTo>
                    <a:cubicBezTo>
                      <a:pt x="1961" y="58"/>
                      <a:pt x="2077" y="62"/>
                      <a:pt x="2183" y="56"/>
                    </a:cubicBezTo>
                    <a:cubicBezTo>
                      <a:pt x="2296" y="50"/>
                      <a:pt x="2410" y="23"/>
                      <a:pt x="2524" y="23"/>
                    </a:cubicBezTo>
                    <a:cubicBezTo>
                      <a:pt x="2627" y="23"/>
                      <a:pt x="2768" y="-21"/>
                      <a:pt x="2866" y="5"/>
                    </a:cubicBezTo>
                  </a:path>
                </a:pathLst>
              </a:custGeom>
              <a:noFill/>
              <a:ln w="127000" cap="sq">
                <a:solidFill>
                  <a:srgbClr val="92D050">
                    <a:alpha val="33333"/>
                  </a:srgbClr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2" name="Comment 34"/>
              <p:cNvSpPr>
                <a:spLocks noRot="1" noChangeAspect="1" noEditPoints="1" noChangeArrowheads="1" noChangeShapeType="1" noTextEdit="1"/>
              </p:cNvSpPr>
              <p:nvPr/>
            </p:nvSpPr>
            <p:spPr bwMode="auto">
              <a:xfrm>
                <a:off x="1162" y="3197"/>
                <a:ext cx="228" cy="15"/>
              </a:xfrm>
              <a:custGeom>
                <a:avLst/>
                <a:gdLst>
                  <a:gd name="T0" fmla="+- 0 5123 5123"/>
                  <a:gd name="T1" fmla="*/ T0 w 1006"/>
                  <a:gd name="T2" fmla="+- 0 14096 14096"/>
                  <a:gd name="T3" fmla="*/ 14096 h 70"/>
                  <a:gd name="T4" fmla="+- 0 5256 5123"/>
                  <a:gd name="T5" fmla="*/ T4 w 1006"/>
                  <a:gd name="T6" fmla="+- 0 14146 14096"/>
                  <a:gd name="T7" fmla="*/ 14146 h 70"/>
                  <a:gd name="T8" fmla="+- 0 5343 5123"/>
                  <a:gd name="T9" fmla="*/ T8 w 1006"/>
                  <a:gd name="T10" fmla="+- 0 14135 14096"/>
                  <a:gd name="T11" fmla="*/ 14135 h 70"/>
                  <a:gd name="T12" fmla="+- 0 5483 5123"/>
                  <a:gd name="T13" fmla="*/ T12 w 1006"/>
                  <a:gd name="T14" fmla="+- 0 14142 14096"/>
                  <a:gd name="T15" fmla="*/ 14142 h 70"/>
                  <a:gd name="T16" fmla="+- 0 5619 5123"/>
                  <a:gd name="T17" fmla="*/ T16 w 1006"/>
                  <a:gd name="T18" fmla="+- 0 14149 14096"/>
                  <a:gd name="T19" fmla="*/ 14149 h 70"/>
                  <a:gd name="T20" fmla="+- 0 5763 5123"/>
                  <a:gd name="T21" fmla="*/ T20 w 1006"/>
                  <a:gd name="T22" fmla="+- 0 14167 14096"/>
                  <a:gd name="T23" fmla="*/ 14167 h 70"/>
                  <a:gd name="T24" fmla="+- 0 5899 5123"/>
                  <a:gd name="T25" fmla="*/ T24 w 1006"/>
                  <a:gd name="T26" fmla="+- 0 14165 14096"/>
                  <a:gd name="T27" fmla="*/ 14165 h 70"/>
                  <a:gd name="T28" fmla="+- 0 5980 5123"/>
                  <a:gd name="T29" fmla="*/ T28 w 1006"/>
                  <a:gd name="T30" fmla="+- 0 14164 14096"/>
                  <a:gd name="T31" fmla="*/ 14164 h 70"/>
                  <a:gd name="T32" fmla="+- 0 6047 5123"/>
                  <a:gd name="T33" fmla="*/ T32 w 1006"/>
                  <a:gd name="T34" fmla="+- 0 14151 14096"/>
                  <a:gd name="T35" fmla="*/ 14151 h 70"/>
                  <a:gd name="T36" fmla="+- 0 6128 5123"/>
                  <a:gd name="T37" fmla="*/ T36 w 1006"/>
                  <a:gd name="T38" fmla="+- 0 14156 14096"/>
                  <a:gd name="T39" fmla="*/ 14156 h 7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</a:cxnLst>
                <a:rect l="0" t="0" r="r" b="b"/>
                <a:pathLst>
                  <a:path w="1006" h="70" extrusionOk="0">
                    <a:moveTo>
                      <a:pt x="0" y="0"/>
                    </a:moveTo>
                    <a:cubicBezTo>
                      <a:pt x="133" y="50"/>
                      <a:pt x="220" y="39"/>
                      <a:pt x="360" y="46"/>
                    </a:cubicBezTo>
                    <a:cubicBezTo>
                      <a:pt x="496" y="53"/>
                      <a:pt x="640" y="71"/>
                      <a:pt x="776" y="69"/>
                    </a:cubicBezTo>
                  </a:path>
                </a:pathLst>
              </a:custGeom>
              <a:noFill/>
              <a:ln w="127000" cap="sq">
                <a:solidFill>
                  <a:srgbClr val="92D050">
                    <a:alpha val="33333"/>
                  </a:srgbClr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4" name="Comment 36"/>
              <p:cNvSpPr>
                <a:spLocks noRot="1" noChangeAspect="1" noEditPoints="1" noChangeArrowheads="1" noChangeShapeType="1" noTextEdit="1"/>
              </p:cNvSpPr>
              <p:nvPr/>
            </p:nvSpPr>
            <p:spPr bwMode="auto">
              <a:xfrm>
                <a:off x="1881" y="2831"/>
                <a:ext cx="609" cy="20"/>
              </a:xfrm>
              <a:custGeom>
                <a:avLst/>
                <a:gdLst>
                  <a:gd name="T0" fmla="+- 0 8293 8293"/>
                  <a:gd name="T1" fmla="*/ T0 w 2687"/>
                  <a:gd name="T2" fmla="+- 0 12486 12486"/>
                  <a:gd name="T3" fmla="*/ 12486 h 85"/>
                  <a:gd name="T4" fmla="+- 0 8413 8293"/>
                  <a:gd name="T5" fmla="*/ T4 w 2687"/>
                  <a:gd name="T6" fmla="+- 0 12529 12486"/>
                  <a:gd name="T7" fmla="*/ 12529 h 85"/>
                  <a:gd name="T8" fmla="+- 0 8513 8293"/>
                  <a:gd name="T9" fmla="*/ T8 w 2687"/>
                  <a:gd name="T10" fmla="+- 0 12524 12486"/>
                  <a:gd name="T11" fmla="*/ 12524 h 85"/>
                  <a:gd name="T12" fmla="+- 0 8640 8293"/>
                  <a:gd name="T13" fmla="*/ T12 w 2687"/>
                  <a:gd name="T14" fmla="+- 0 12542 12486"/>
                  <a:gd name="T15" fmla="*/ 12542 h 85"/>
                  <a:gd name="T16" fmla="+- 0 8771 8293"/>
                  <a:gd name="T17" fmla="*/ T16 w 2687"/>
                  <a:gd name="T18" fmla="+- 0 12561 12486"/>
                  <a:gd name="T19" fmla="*/ 12561 h 85"/>
                  <a:gd name="T20" fmla="+- 0 8872 8293"/>
                  <a:gd name="T21" fmla="*/ T20 w 2687"/>
                  <a:gd name="T22" fmla="+- 0 12552 12486"/>
                  <a:gd name="T23" fmla="*/ 12552 h 85"/>
                  <a:gd name="T24" fmla="+- 0 9000 8293"/>
                  <a:gd name="T25" fmla="*/ T24 w 2687"/>
                  <a:gd name="T26" fmla="+- 0 12546 12486"/>
                  <a:gd name="T27" fmla="*/ 12546 h 85"/>
                  <a:gd name="T28" fmla="+- 0 9108 8293"/>
                  <a:gd name="T29" fmla="*/ T28 w 2687"/>
                  <a:gd name="T30" fmla="+- 0 12541 12486"/>
                  <a:gd name="T31" fmla="*/ 12541 h 85"/>
                  <a:gd name="T32" fmla="+- 0 9221 8293"/>
                  <a:gd name="T33" fmla="*/ T32 w 2687"/>
                  <a:gd name="T34" fmla="+- 0 12581 12486"/>
                  <a:gd name="T35" fmla="*/ 12581 h 85"/>
                  <a:gd name="T36" fmla="+- 0 9329 8293"/>
                  <a:gd name="T37" fmla="*/ T36 w 2687"/>
                  <a:gd name="T38" fmla="+- 0 12570 12486"/>
                  <a:gd name="T39" fmla="*/ 12570 h 85"/>
                  <a:gd name="T40" fmla="+- 0 9434 8293"/>
                  <a:gd name="T41" fmla="*/ T40 w 2687"/>
                  <a:gd name="T42" fmla="+- 0 12559 12486"/>
                  <a:gd name="T43" fmla="*/ 12559 h 85"/>
                  <a:gd name="T44" fmla="+- 0 9531 8293"/>
                  <a:gd name="T45" fmla="*/ T44 w 2687"/>
                  <a:gd name="T46" fmla="+- 0 12569 12486"/>
                  <a:gd name="T47" fmla="*/ 12569 h 85"/>
                  <a:gd name="T48" fmla="+- 0 9639 8293"/>
                  <a:gd name="T49" fmla="*/ T48 w 2687"/>
                  <a:gd name="T50" fmla="+- 0 12565 12486"/>
                  <a:gd name="T51" fmla="*/ 12565 h 85"/>
                  <a:gd name="T52" fmla="+- 0 9747 8293"/>
                  <a:gd name="T53" fmla="*/ T52 w 2687"/>
                  <a:gd name="T54" fmla="+- 0 12561 12486"/>
                  <a:gd name="T55" fmla="*/ 12561 h 85"/>
                  <a:gd name="T56" fmla="+- 0 9854 8293"/>
                  <a:gd name="T57" fmla="*/ T56 w 2687"/>
                  <a:gd name="T58" fmla="+- 0 12566 12486"/>
                  <a:gd name="T59" fmla="*/ 12566 h 85"/>
                  <a:gd name="T60" fmla="+- 0 9962 8293"/>
                  <a:gd name="T61" fmla="*/ T60 w 2687"/>
                  <a:gd name="T62" fmla="+- 0 12565 12486"/>
                  <a:gd name="T63" fmla="*/ 12565 h 85"/>
                  <a:gd name="T64" fmla="+- 0 10064 8293"/>
                  <a:gd name="T65" fmla="*/ T64 w 2687"/>
                  <a:gd name="T66" fmla="+- 0 12564 12486"/>
                  <a:gd name="T67" fmla="*/ 12564 h 85"/>
                  <a:gd name="T68" fmla="+- 0 10171 8293"/>
                  <a:gd name="T69" fmla="*/ T68 w 2687"/>
                  <a:gd name="T70" fmla="+- 0 12542 12486"/>
                  <a:gd name="T71" fmla="*/ 12542 h 85"/>
                  <a:gd name="T72" fmla="+- 0 10272 8293"/>
                  <a:gd name="T73" fmla="*/ T72 w 2687"/>
                  <a:gd name="T74" fmla="+- 0 12551 12486"/>
                  <a:gd name="T75" fmla="*/ 12551 h 85"/>
                  <a:gd name="T76" fmla="+- 0 10378 8293"/>
                  <a:gd name="T77" fmla="*/ T76 w 2687"/>
                  <a:gd name="T78" fmla="+- 0 12560 12486"/>
                  <a:gd name="T79" fmla="*/ 12560 h 85"/>
                  <a:gd name="T80" fmla="+- 0 10475 8293"/>
                  <a:gd name="T81" fmla="*/ T80 w 2687"/>
                  <a:gd name="T82" fmla="+- 0 12544 12486"/>
                  <a:gd name="T83" fmla="*/ 12544 h 85"/>
                  <a:gd name="T84" fmla="+- 0 10582 8293"/>
                  <a:gd name="T85" fmla="*/ T84 w 2687"/>
                  <a:gd name="T86" fmla="+- 0 12528 12486"/>
                  <a:gd name="T87" fmla="*/ 12528 h 85"/>
                  <a:gd name="T88" fmla="+- 0 10691 8293"/>
                  <a:gd name="T89" fmla="*/ T88 w 2687"/>
                  <a:gd name="T90" fmla="+- 0 12511 12486"/>
                  <a:gd name="T91" fmla="*/ 12511 h 85"/>
                  <a:gd name="T92" fmla="+- 0 10799 8293"/>
                  <a:gd name="T93" fmla="*/ T92 w 2687"/>
                  <a:gd name="T94" fmla="+- 0 12496 12486"/>
                  <a:gd name="T95" fmla="*/ 12496 h 85"/>
                  <a:gd name="T96" fmla="+- 0 10904 8293"/>
                  <a:gd name="T97" fmla="*/ T96 w 2687"/>
                  <a:gd name="T98" fmla="+- 0 12491 12486"/>
                  <a:gd name="T99" fmla="*/ 12491 h 85"/>
                  <a:gd name="T100" fmla="+- 0 10929 8293"/>
                  <a:gd name="T101" fmla="*/ T100 w 2687"/>
                  <a:gd name="T102" fmla="+- 0 12492 12486"/>
                  <a:gd name="T103" fmla="*/ 12492 h 85"/>
                  <a:gd name="T104" fmla="+- 0 10954 8293"/>
                  <a:gd name="T105" fmla="*/ T104 w 2687"/>
                  <a:gd name="T106" fmla="+- 0 12494 12486"/>
                  <a:gd name="T107" fmla="*/ 12494 h 85"/>
                  <a:gd name="T108" fmla="+- 0 10979 8293"/>
                  <a:gd name="T109" fmla="*/ T108 w 2687"/>
                  <a:gd name="T110" fmla="+- 0 12495 12486"/>
                  <a:gd name="T111" fmla="*/ 12495 h 8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</a:cxnLst>
                <a:rect l="0" t="0" r="r" b="b"/>
                <a:pathLst>
                  <a:path w="2687" h="85" extrusionOk="0">
                    <a:moveTo>
                      <a:pt x="0" y="0"/>
                    </a:moveTo>
                    <a:cubicBezTo>
                      <a:pt x="120" y="43"/>
                      <a:pt x="220" y="38"/>
                      <a:pt x="347" y="56"/>
                    </a:cubicBezTo>
                    <a:cubicBezTo>
                      <a:pt x="478" y="75"/>
                      <a:pt x="579" y="66"/>
                      <a:pt x="707" y="60"/>
                    </a:cubicBezTo>
                    <a:cubicBezTo>
                      <a:pt x="815" y="55"/>
                      <a:pt x="928" y="95"/>
                      <a:pt x="1036" y="84"/>
                    </a:cubicBezTo>
                    <a:cubicBezTo>
                      <a:pt x="1141" y="73"/>
                      <a:pt x="1238" y="83"/>
                      <a:pt x="1346" y="79"/>
                    </a:cubicBezTo>
                    <a:cubicBezTo>
                      <a:pt x="1454" y="75"/>
                      <a:pt x="1561" y="80"/>
                      <a:pt x="1669" y="79"/>
                    </a:cubicBezTo>
                    <a:cubicBezTo>
                      <a:pt x="1771" y="78"/>
                      <a:pt x="1878" y="56"/>
                      <a:pt x="1979" y="65"/>
                    </a:cubicBezTo>
                    <a:cubicBezTo>
                      <a:pt x="2085" y="74"/>
                      <a:pt x="2182" y="58"/>
                      <a:pt x="2289" y="42"/>
                    </a:cubicBezTo>
                    <a:cubicBezTo>
                      <a:pt x="2398" y="25"/>
                      <a:pt x="2506" y="10"/>
                      <a:pt x="2611" y="5"/>
                    </a:cubicBezTo>
                  </a:path>
                </a:pathLst>
              </a:custGeom>
              <a:noFill/>
              <a:ln w="127000" cap="sq">
                <a:solidFill>
                  <a:srgbClr val="92D050">
                    <a:alpha val="33333"/>
                  </a:srgbClr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6" name="Comment 38"/>
              <p:cNvSpPr>
                <a:spLocks noRot="1" noChangeAspect="1" noEditPoints="1" noChangeArrowheads="1" noChangeShapeType="1" noTextEdit="1"/>
              </p:cNvSpPr>
              <p:nvPr/>
            </p:nvSpPr>
            <p:spPr bwMode="auto">
              <a:xfrm>
                <a:off x="1883" y="2406"/>
                <a:ext cx="245" cy="18"/>
              </a:xfrm>
              <a:custGeom>
                <a:avLst/>
                <a:gdLst>
                  <a:gd name="T0" fmla="+- 0 8305 8305"/>
                  <a:gd name="T1" fmla="*/ T0 w 1081"/>
                  <a:gd name="T2" fmla="+- 0 10662 10611"/>
                  <a:gd name="T3" fmla="*/ 10662 h 80"/>
                  <a:gd name="T4" fmla="+- 0 8422 8305"/>
                  <a:gd name="T5" fmla="*/ T4 w 1081"/>
                  <a:gd name="T6" fmla="+- 0 10640 10611"/>
                  <a:gd name="T7" fmla="*/ 10640 h 80"/>
                  <a:gd name="T8" fmla="+- 0 8492 8305"/>
                  <a:gd name="T9" fmla="*/ T8 w 1081"/>
                  <a:gd name="T10" fmla="+- 0 10670 10611"/>
                  <a:gd name="T11" fmla="*/ 10670 h 80"/>
                  <a:gd name="T12" fmla="+- 0 8609 8305"/>
                  <a:gd name="T13" fmla="*/ T12 w 1081"/>
                  <a:gd name="T14" fmla="+- 0 10686 10611"/>
                  <a:gd name="T15" fmla="*/ 10686 h 80"/>
                  <a:gd name="T16" fmla="+- 0 8717 8305"/>
                  <a:gd name="T17" fmla="*/ T16 w 1081"/>
                  <a:gd name="T18" fmla="+- 0 10701 10611"/>
                  <a:gd name="T19" fmla="*/ 10701 h 80"/>
                  <a:gd name="T20" fmla="+- 0 8833 8305"/>
                  <a:gd name="T21" fmla="*/ T20 w 1081"/>
                  <a:gd name="T22" fmla="+- 0 10679 10611"/>
                  <a:gd name="T23" fmla="*/ 10679 h 80"/>
                  <a:gd name="T24" fmla="+- 0 8938 8305"/>
                  <a:gd name="T25" fmla="*/ T24 w 1081"/>
                  <a:gd name="T26" fmla="+- 0 10667 10611"/>
                  <a:gd name="T27" fmla="*/ 10667 h 80"/>
                  <a:gd name="T28" fmla="+- 0 9036 8305"/>
                  <a:gd name="T29" fmla="*/ T28 w 1081"/>
                  <a:gd name="T30" fmla="+- 0 10656 10611"/>
                  <a:gd name="T31" fmla="*/ 10656 h 80"/>
                  <a:gd name="T32" fmla="+- 0 9132 8305"/>
                  <a:gd name="T33" fmla="*/ T32 w 1081"/>
                  <a:gd name="T34" fmla="+- 0 10649 10611"/>
                  <a:gd name="T35" fmla="*/ 10649 h 80"/>
                  <a:gd name="T36" fmla="+- 0 9230 8305"/>
                  <a:gd name="T37" fmla="*/ T36 w 1081"/>
                  <a:gd name="T38" fmla="+- 0 10635 10611"/>
                  <a:gd name="T39" fmla="*/ 10635 h 80"/>
                  <a:gd name="T40" fmla="+- 0 9309 8305"/>
                  <a:gd name="T41" fmla="*/ T40 w 1081"/>
                  <a:gd name="T42" fmla="+- 0 10625 10611"/>
                  <a:gd name="T43" fmla="*/ 10625 h 80"/>
                  <a:gd name="T44" fmla="+- 0 9334 8305"/>
                  <a:gd name="T45" fmla="*/ T44 w 1081"/>
                  <a:gd name="T46" fmla="+- 0 10622 10611"/>
                  <a:gd name="T47" fmla="*/ 10622 h 80"/>
                  <a:gd name="T48" fmla="+- 0 9385 8305"/>
                  <a:gd name="T49" fmla="*/ T48 w 1081"/>
                  <a:gd name="T50" fmla="+- 0 10611 10611"/>
                  <a:gd name="T51" fmla="*/ 10611 h 8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</a:cxnLst>
                <a:rect l="0" t="0" r="r" b="b"/>
                <a:pathLst>
                  <a:path w="1081" h="80" extrusionOk="0">
                    <a:moveTo>
                      <a:pt x="0" y="51"/>
                    </a:moveTo>
                    <a:cubicBezTo>
                      <a:pt x="117" y="29"/>
                      <a:pt x="187" y="59"/>
                      <a:pt x="304" y="75"/>
                    </a:cubicBezTo>
                    <a:cubicBezTo>
                      <a:pt x="412" y="90"/>
                      <a:pt x="528" y="68"/>
                      <a:pt x="633" y="56"/>
                    </a:cubicBezTo>
                    <a:cubicBezTo>
                      <a:pt x="731" y="45"/>
                      <a:pt x="827" y="38"/>
                      <a:pt x="925" y="24"/>
                    </a:cubicBezTo>
                  </a:path>
                </a:pathLst>
              </a:custGeom>
              <a:noFill/>
              <a:ln w="127000" cap="sq">
                <a:solidFill>
                  <a:srgbClr val="92D050">
                    <a:alpha val="33333"/>
                  </a:srgbClr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8" name="Group 49"/>
          <p:cNvGrpSpPr>
            <a:grpSpLocks/>
          </p:cNvGrpSpPr>
          <p:nvPr/>
        </p:nvGrpSpPr>
        <p:grpSpPr bwMode="auto">
          <a:xfrm>
            <a:off x="2911475" y="3375025"/>
            <a:ext cx="949325" cy="1806575"/>
            <a:chOff x="1834" y="2126"/>
            <a:chExt cx="598" cy="1138"/>
          </a:xfrm>
        </p:grpSpPr>
        <p:sp>
          <p:nvSpPr>
            <p:cNvPr id="2092" name="Comment 44"/>
            <p:cNvSpPr>
              <a:spLocks noRot="1" noChangeAspect="1" noEditPoints="1" noChangeArrowheads="1" noChangeShapeType="1" noTextEdit="1"/>
            </p:cNvSpPr>
            <p:nvPr/>
          </p:nvSpPr>
          <p:spPr bwMode="auto">
            <a:xfrm>
              <a:off x="1857" y="2126"/>
              <a:ext cx="571" cy="148"/>
            </a:xfrm>
            <a:custGeom>
              <a:avLst/>
              <a:gdLst>
                <a:gd name="T0" fmla="+- 0 8188 8188"/>
                <a:gd name="T1" fmla="*/ T0 w 2519"/>
                <a:gd name="T2" fmla="+- 0 9458 9374"/>
                <a:gd name="T3" fmla="*/ 9458 h 652"/>
                <a:gd name="T4" fmla="+- 0 8304 8188"/>
                <a:gd name="T5" fmla="*/ T4 w 2519"/>
                <a:gd name="T6" fmla="+- 0 9422 9374"/>
                <a:gd name="T7" fmla="*/ 9422 h 652"/>
                <a:gd name="T8" fmla="+- 0 8404 8188"/>
                <a:gd name="T9" fmla="*/ T8 w 2519"/>
                <a:gd name="T10" fmla="+- 0 9430 9374"/>
                <a:gd name="T11" fmla="*/ 9430 h 652"/>
                <a:gd name="T12" fmla="+- 0 8529 8188"/>
                <a:gd name="T13" fmla="*/ T12 w 2519"/>
                <a:gd name="T14" fmla="+- 0 9425 9374"/>
                <a:gd name="T15" fmla="*/ 9425 h 652"/>
                <a:gd name="T16" fmla="+- 0 8633 8188"/>
                <a:gd name="T17" fmla="*/ T16 w 2519"/>
                <a:gd name="T18" fmla="+- 0 9421 9374"/>
                <a:gd name="T19" fmla="*/ 9421 h 652"/>
                <a:gd name="T20" fmla="+- 0 8736 8188"/>
                <a:gd name="T21" fmla="*/ T20 w 2519"/>
                <a:gd name="T22" fmla="+- 0 9400 9374"/>
                <a:gd name="T23" fmla="*/ 9400 h 652"/>
                <a:gd name="T24" fmla="+- 0 8839 8188"/>
                <a:gd name="T25" fmla="*/ T24 w 2519"/>
                <a:gd name="T26" fmla="+- 0 9388 9374"/>
                <a:gd name="T27" fmla="*/ 9388 h 652"/>
                <a:gd name="T28" fmla="+- 0 8965 8188"/>
                <a:gd name="T29" fmla="*/ T28 w 2519"/>
                <a:gd name="T30" fmla="+- 0 9373 9374"/>
                <a:gd name="T31" fmla="*/ 9373 h 652"/>
                <a:gd name="T32" fmla="+- 0 9096 8188"/>
                <a:gd name="T33" fmla="*/ T32 w 2519"/>
                <a:gd name="T34" fmla="+- 0 9369 9374"/>
                <a:gd name="T35" fmla="*/ 9369 h 652"/>
                <a:gd name="T36" fmla="+- 0 9223 8188"/>
                <a:gd name="T37" fmla="*/ T36 w 2519"/>
                <a:gd name="T38" fmla="+- 0 9374 9374"/>
                <a:gd name="T39" fmla="*/ 9374 h 652"/>
                <a:gd name="T40" fmla="+- 0 9329 8188"/>
                <a:gd name="T41" fmla="*/ T40 w 2519"/>
                <a:gd name="T42" fmla="+- 0 9379 9374"/>
                <a:gd name="T43" fmla="*/ 9379 h 652"/>
                <a:gd name="T44" fmla="+- 0 9434 8188"/>
                <a:gd name="T45" fmla="*/ T44 w 2519"/>
                <a:gd name="T46" fmla="+- 0 9398 9374"/>
                <a:gd name="T47" fmla="*/ 9398 h 652"/>
                <a:gd name="T48" fmla="+- 0 9540 8188"/>
                <a:gd name="T49" fmla="*/ T48 w 2519"/>
                <a:gd name="T50" fmla="+- 0 9402 9374"/>
                <a:gd name="T51" fmla="*/ 9402 h 652"/>
                <a:gd name="T52" fmla="+- 0 9658 8188"/>
                <a:gd name="T53" fmla="*/ T52 w 2519"/>
                <a:gd name="T54" fmla="+- 0 9406 9374"/>
                <a:gd name="T55" fmla="*/ 9406 h 652"/>
                <a:gd name="T56" fmla="+- 0 9775 8188"/>
                <a:gd name="T57" fmla="*/ T56 w 2519"/>
                <a:gd name="T58" fmla="+- 0 9402 9374"/>
                <a:gd name="T59" fmla="*/ 9402 h 652"/>
                <a:gd name="T60" fmla="+- 0 9893 8188"/>
                <a:gd name="T61" fmla="*/ T60 w 2519"/>
                <a:gd name="T62" fmla="+- 0 9406 9374"/>
                <a:gd name="T63" fmla="*/ 9406 h 652"/>
                <a:gd name="T64" fmla="+- 0 10011 8188"/>
                <a:gd name="T65" fmla="*/ T64 w 2519"/>
                <a:gd name="T66" fmla="+- 0 9410 9374"/>
                <a:gd name="T67" fmla="*/ 9410 h 652"/>
                <a:gd name="T68" fmla="+- 0 10129 8188"/>
                <a:gd name="T69" fmla="*/ T68 w 2519"/>
                <a:gd name="T70" fmla="+- 0 9410 9374"/>
                <a:gd name="T71" fmla="*/ 9410 h 652"/>
                <a:gd name="T72" fmla="+- 0 10247 8188"/>
                <a:gd name="T73" fmla="*/ T72 w 2519"/>
                <a:gd name="T74" fmla="+- 0 9406 9374"/>
                <a:gd name="T75" fmla="*/ 9406 h 652"/>
                <a:gd name="T76" fmla="+- 0 10370 8188"/>
                <a:gd name="T77" fmla="*/ T76 w 2519"/>
                <a:gd name="T78" fmla="+- 0 9402 9374"/>
                <a:gd name="T79" fmla="*/ 9402 h 652"/>
                <a:gd name="T80" fmla="+- 0 10491 8188"/>
                <a:gd name="T81" fmla="*/ T80 w 2519"/>
                <a:gd name="T82" fmla="+- 0 9411 9374"/>
                <a:gd name="T83" fmla="*/ 9411 h 652"/>
                <a:gd name="T84" fmla="+- 0 10613 8188"/>
                <a:gd name="T85" fmla="*/ T84 w 2519"/>
                <a:gd name="T86" fmla="+- 0 9411 9374"/>
                <a:gd name="T87" fmla="*/ 9411 h 652"/>
                <a:gd name="T88" fmla="+- 0 10684 8188"/>
                <a:gd name="T89" fmla="*/ T88 w 2519"/>
                <a:gd name="T90" fmla="+- 0 9406 9374"/>
                <a:gd name="T91" fmla="*/ 9406 h 652"/>
                <a:gd name="T92" fmla="+- 0 10707 8188"/>
                <a:gd name="T93" fmla="*/ T92 w 2519"/>
                <a:gd name="T94" fmla="+- 0 9401 9374"/>
                <a:gd name="T95" fmla="*/ 9401 h 652"/>
                <a:gd name="T96" fmla="+- 0 10706 8188"/>
                <a:gd name="T97" fmla="*/ T96 w 2519"/>
                <a:gd name="T98" fmla="+- 0 9467 9374"/>
                <a:gd name="T99" fmla="*/ 9467 h 652"/>
                <a:gd name="T100" fmla="+- 0 10597 8188"/>
                <a:gd name="T101" fmla="*/ T100 w 2519"/>
                <a:gd name="T102" fmla="+- 0 9501 9374"/>
                <a:gd name="T103" fmla="*/ 9501 h 652"/>
                <a:gd name="T104" fmla="+- 0 10480 8188"/>
                <a:gd name="T105" fmla="*/ T104 w 2519"/>
                <a:gd name="T106" fmla="+- 0 9517 9374"/>
                <a:gd name="T107" fmla="*/ 9517 h 652"/>
                <a:gd name="T108" fmla="+- 0 10365 8188"/>
                <a:gd name="T109" fmla="*/ T108 w 2519"/>
                <a:gd name="T110" fmla="+- 0 9537 9374"/>
                <a:gd name="T111" fmla="*/ 9537 h 652"/>
                <a:gd name="T112" fmla="+- 0 10224 8188"/>
                <a:gd name="T113" fmla="*/ T112 w 2519"/>
                <a:gd name="T114" fmla="+- 0 9562 9374"/>
                <a:gd name="T115" fmla="*/ 9562 h 652"/>
                <a:gd name="T116" fmla="+- 0 10080 8188"/>
                <a:gd name="T117" fmla="*/ T116 w 2519"/>
                <a:gd name="T118" fmla="+- 0 9580 9374"/>
                <a:gd name="T119" fmla="*/ 9580 h 652"/>
                <a:gd name="T120" fmla="+- 0 9937 8188"/>
                <a:gd name="T121" fmla="*/ T120 w 2519"/>
                <a:gd name="T122" fmla="+- 0 9583 9374"/>
                <a:gd name="T123" fmla="*/ 9583 h 652"/>
                <a:gd name="T124" fmla="+- 0 9784 8188"/>
                <a:gd name="T125" fmla="*/ T124 w 2519"/>
                <a:gd name="T126" fmla="+- 0 9586 9374"/>
                <a:gd name="T127" fmla="*/ 9586 h 652"/>
                <a:gd name="T128" fmla="+- 0 9631 8188"/>
                <a:gd name="T129" fmla="*/ T128 w 2519"/>
                <a:gd name="T130" fmla="+- 0 9599 9374"/>
                <a:gd name="T131" fmla="*/ 9599 h 652"/>
                <a:gd name="T132" fmla="+- 0 9478 8188"/>
                <a:gd name="T133" fmla="*/ T132 w 2519"/>
                <a:gd name="T134" fmla="+- 0 9602 9374"/>
                <a:gd name="T135" fmla="*/ 9602 h 652"/>
                <a:gd name="T136" fmla="+- 0 9333 8188"/>
                <a:gd name="T137" fmla="*/ T136 w 2519"/>
                <a:gd name="T138" fmla="+- 0 9605 9374"/>
                <a:gd name="T139" fmla="*/ 9605 h 652"/>
                <a:gd name="T140" fmla="+- 0 9194 8188"/>
                <a:gd name="T141" fmla="*/ T140 w 2519"/>
                <a:gd name="T142" fmla="+- 0 9619 9374"/>
                <a:gd name="T143" fmla="*/ 9619 h 652"/>
                <a:gd name="T144" fmla="+- 0 9050 8188"/>
                <a:gd name="T145" fmla="*/ T144 w 2519"/>
                <a:gd name="T146" fmla="+- 0 9634 9374"/>
                <a:gd name="T147" fmla="*/ 9634 h 652"/>
                <a:gd name="T148" fmla="+- 0 8925 8188"/>
                <a:gd name="T149" fmla="*/ T148 w 2519"/>
                <a:gd name="T150" fmla="+- 0 9647 9374"/>
                <a:gd name="T151" fmla="*/ 9647 h 652"/>
                <a:gd name="T152" fmla="+- 0 8803 8188"/>
                <a:gd name="T153" fmla="*/ T152 w 2519"/>
                <a:gd name="T154" fmla="+- 0 9659 9374"/>
                <a:gd name="T155" fmla="*/ 9659 h 652"/>
                <a:gd name="T156" fmla="+- 0 8678 8188"/>
                <a:gd name="T157" fmla="*/ T156 w 2519"/>
                <a:gd name="T158" fmla="+- 0 9667 9374"/>
                <a:gd name="T159" fmla="*/ 9667 h 652"/>
                <a:gd name="T160" fmla="+- 0 8533 8188"/>
                <a:gd name="T161" fmla="*/ T160 w 2519"/>
                <a:gd name="T162" fmla="+- 0 9676 9374"/>
                <a:gd name="T163" fmla="*/ 9676 h 652"/>
                <a:gd name="T164" fmla="+- 0 8401 8188"/>
                <a:gd name="T165" fmla="*/ T164 w 2519"/>
                <a:gd name="T166" fmla="+- 0 9628 9374"/>
                <a:gd name="T167" fmla="*/ 9628 h 652"/>
                <a:gd name="T168" fmla="+- 0 8312 8188"/>
                <a:gd name="T169" fmla="*/ T168 w 2519"/>
                <a:gd name="T170" fmla="+- 0 9741 9374"/>
                <a:gd name="T171" fmla="*/ 9741 h 652"/>
                <a:gd name="T172" fmla="+- 0 8343 8188"/>
                <a:gd name="T173" fmla="*/ T172 w 2519"/>
                <a:gd name="T174" fmla="+- 0 9878 9374"/>
                <a:gd name="T175" fmla="*/ 9878 h 652"/>
                <a:gd name="T176" fmla="+- 0 8400 8188"/>
                <a:gd name="T177" fmla="*/ T176 w 2519"/>
                <a:gd name="T178" fmla="+- 0 9904 9374"/>
                <a:gd name="T179" fmla="*/ 9904 h 652"/>
                <a:gd name="T180" fmla="+- 0 8547 8188"/>
                <a:gd name="T181" fmla="*/ T180 w 2519"/>
                <a:gd name="T182" fmla="+- 0 9909 9374"/>
                <a:gd name="T183" fmla="*/ 9909 h 652"/>
                <a:gd name="T184" fmla="+- 0 8675 8188"/>
                <a:gd name="T185" fmla="*/ T184 w 2519"/>
                <a:gd name="T186" fmla="+- 0 9913 9374"/>
                <a:gd name="T187" fmla="*/ 9913 h 652"/>
                <a:gd name="T188" fmla="+- 0 8809 8188"/>
                <a:gd name="T189" fmla="*/ T188 w 2519"/>
                <a:gd name="T190" fmla="+- 0 9888 9374"/>
                <a:gd name="T191" fmla="*/ 9888 h 652"/>
                <a:gd name="T192" fmla="+- 0 8938 8188"/>
                <a:gd name="T193" fmla="*/ T192 w 2519"/>
                <a:gd name="T194" fmla="+- 0 9886 9374"/>
                <a:gd name="T195" fmla="*/ 9886 h 652"/>
                <a:gd name="T196" fmla="+- 0 9073 8188"/>
                <a:gd name="T197" fmla="*/ T196 w 2519"/>
                <a:gd name="T198" fmla="+- 0 9883 9374"/>
                <a:gd name="T199" fmla="*/ 9883 h 652"/>
                <a:gd name="T200" fmla="+- 0 9168 8188"/>
                <a:gd name="T201" fmla="*/ T200 w 2519"/>
                <a:gd name="T202" fmla="+- 0 9893 9374"/>
                <a:gd name="T203" fmla="*/ 9893 h 652"/>
                <a:gd name="T204" fmla="+- 0 9298 8188"/>
                <a:gd name="T205" fmla="*/ T204 w 2519"/>
                <a:gd name="T206" fmla="+- 0 9932 9374"/>
                <a:gd name="T207" fmla="*/ 9932 h 652"/>
                <a:gd name="T208" fmla="+- 0 9441 8188"/>
                <a:gd name="T209" fmla="*/ T208 w 2519"/>
                <a:gd name="T210" fmla="+- 0 9975 9374"/>
                <a:gd name="T211" fmla="*/ 9975 h 652"/>
                <a:gd name="T212" fmla="+- 0 9887 8188"/>
                <a:gd name="T213" fmla="*/ T212 w 2519"/>
                <a:gd name="T214" fmla="+- 0 10037 9374"/>
                <a:gd name="T215" fmla="*/ 10037 h 652"/>
                <a:gd name="T216" fmla="+- 0 9738 8188"/>
                <a:gd name="T217" fmla="*/ T216 w 2519"/>
                <a:gd name="T218" fmla="+- 0 10020 9374"/>
                <a:gd name="T219" fmla="*/ 10020 h 652"/>
                <a:gd name="T220" fmla="+- 0 9599 8188"/>
                <a:gd name="T221" fmla="*/ T220 w 2519"/>
                <a:gd name="T222" fmla="+- 0 10004 9374"/>
                <a:gd name="T223" fmla="*/ 10004 h 652"/>
                <a:gd name="T224" fmla="+- 0 9463 8188"/>
                <a:gd name="T225" fmla="*/ T224 w 2519"/>
                <a:gd name="T226" fmla="+- 0 9967 9374"/>
                <a:gd name="T227" fmla="*/ 9967 h 652"/>
                <a:gd name="T228" fmla="+- 0 9323 8188"/>
                <a:gd name="T229" fmla="*/ T228 w 2519"/>
                <a:gd name="T230" fmla="+- 0 9960 9374"/>
                <a:gd name="T231" fmla="*/ 9960 h 652"/>
                <a:gd name="T232" fmla="+- 0 9202 8188"/>
                <a:gd name="T233" fmla="*/ T232 w 2519"/>
                <a:gd name="T234" fmla="+- 0 9954 9374"/>
                <a:gd name="T235" fmla="*/ 9954 h 652"/>
                <a:gd name="T236" fmla="+- 0 9086 8188"/>
                <a:gd name="T237" fmla="*/ T236 w 2519"/>
                <a:gd name="T238" fmla="+- 0 9972 9374"/>
                <a:gd name="T239" fmla="*/ 9972 h 652"/>
                <a:gd name="T240" fmla="+- 0 8969 8188"/>
                <a:gd name="T241" fmla="*/ T240 w 2519"/>
                <a:gd name="T242" fmla="+- 0 9997 9374"/>
                <a:gd name="T243" fmla="*/ 9997 h 652"/>
                <a:gd name="T244" fmla="+- 0 9075 8188"/>
                <a:gd name="T245" fmla="*/ T244 w 2519"/>
                <a:gd name="T246" fmla="+- 0 10015 9374"/>
                <a:gd name="T247" fmla="*/ 10015 h 652"/>
                <a:gd name="T248" fmla="+- 0 9171 8188"/>
                <a:gd name="T249" fmla="*/ T248 w 2519"/>
                <a:gd name="T250" fmla="+- 0 10029 9374"/>
                <a:gd name="T251" fmla="*/ 10029 h 652"/>
                <a:gd name="T252" fmla="+- 0 9279 8188"/>
                <a:gd name="T253" fmla="*/ T252 w 2519"/>
                <a:gd name="T254" fmla="+- 0 10016 9374"/>
                <a:gd name="T255" fmla="*/ 10016 h 65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  <a:cxn ang="0">
                  <a:pos x="T253" y="T255"/>
                </a:cxn>
              </a:cxnLst>
              <a:rect l="0" t="0" r="r" b="b"/>
              <a:pathLst>
                <a:path w="2519" h="652" extrusionOk="0">
                  <a:moveTo>
                    <a:pt x="0" y="84"/>
                  </a:moveTo>
                  <a:cubicBezTo>
                    <a:pt x="116" y="48"/>
                    <a:pt x="216" y="56"/>
                    <a:pt x="341" y="51"/>
                  </a:cubicBezTo>
                  <a:cubicBezTo>
                    <a:pt x="445" y="47"/>
                    <a:pt x="548" y="26"/>
                    <a:pt x="651" y="14"/>
                  </a:cubicBezTo>
                  <a:cubicBezTo>
                    <a:pt x="777" y="-1"/>
                    <a:pt x="908" y="-5"/>
                    <a:pt x="1035" y="0"/>
                  </a:cubicBezTo>
                  <a:cubicBezTo>
                    <a:pt x="1141" y="5"/>
                    <a:pt x="1246" y="24"/>
                    <a:pt x="1352" y="28"/>
                  </a:cubicBezTo>
                  <a:cubicBezTo>
                    <a:pt x="1470" y="32"/>
                    <a:pt x="1587" y="28"/>
                    <a:pt x="1705" y="32"/>
                  </a:cubicBezTo>
                  <a:cubicBezTo>
                    <a:pt x="1823" y="36"/>
                    <a:pt x="1941" y="36"/>
                    <a:pt x="2059" y="32"/>
                  </a:cubicBezTo>
                  <a:cubicBezTo>
                    <a:pt x="2182" y="28"/>
                    <a:pt x="2303" y="37"/>
                    <a:pt x="2425" y="37"/>
                  </a:cubicBezTo>
                  <a:cubicBezTo>
                    <a:pt x="2496" y="32"/>
                    <a:pt x="2519" y="27"/>
                    <a:pt x="2518" y="93"/>
                  </a:cubicBezTo>
                  <a:cubicBezTo>
                    <a:pt x="2409" y="127"/>
                    <a:pt x="2292" y="143"/>
                    <a:pt x="2177" y="163"/>
                  </a:cubicBezTo>
                  <a:cubicBezTo>
                    <a:pt x="2036" y="188"/>
                    <a:pt x="1892" y="206"/>
                    <a:pt x="1749" y="209"/>
                  </a:cubicBezTo>
                  <a:cubicBezTo>
                    <a:pt x="1596" y="212"/>
                    <a:pt x="1443" y="225"/>
                    <a:pt x="1290" y="228"/>
                  </a:cubicBezTo>
                  <a:cubicBezTo>
                    <a:pt x="1145" y="231"/>
                    <a:pt x="1006" y="245"/>
                    <a:pt x="862" y="260"/>
                  </a:cubicBezTo>
                  <a:cubicBezTo>
                    <a:pt x="737" y="273"/>
                    <a:pt x="615" y="285"/>
                    <a:pt x="490" y="293"/>
                  </a:cubicBezTo>
                  <a:cubicBezTo>
                    <a:pt x="345" y="302"/>
                    <a:pt x="213" y="254"/>
                    <a:pt x="124" y="367"/>
                  </a:cubicBezTo>
                  <a:cubicBezTo>
                    <a:pt x="155" y="504"/>
                    <a:pt x="212" y="530"/>
                    <a:pt x="359" y="535"/>
                  </a:cubicBezTo>
                  <a:cubicBezTo>
                    <a:pt x="487" y="539"/>
                    <a:pt x="621" y="514"/>
                    <a:pt x="750" y="512"/>
                  </a:cubicBezTo>
                  <a:cubicBezTo>
                    <a:pt x="885" y="509"/>
                    <a:pt x="980" y="519"/>
                    <a:pt x="1110" y="558"/>
                  </a:cubicBezTo>
                  <a:cubicBezTo>
                    <a:pt x="1253" y="601"/>
                    <a:pt x="1699" y="663"/>
                    <a:pt x="1550" y="646"/>
                  </a:cubicBezTo>
                  <a:cubicBezTo>
                    <a:pt x="1411" y="630"/>
                    <a:pt x="1275" y="593"/>
                    <a:pt x="1135" y="586"/>
                  </a:cubicBezTo>
                  <a:cubicBezTo>
                    <a:pt x="1014" y="580"/>
                    <a:pt x="898" y="598"/>
                    <a:pt x="781" y="623"/>
                  </a:cubicBezTo>
                  <a:cubicBezTo>
                    <a:pt x="887" y="641"/>
                    <a:pt x="983" y="655"/>
                    <a:pt x="1091" y="642"/>
                  </a:cubicBezTo>
                  <a:cubicBezTo>
                    <a:pt x="1213" y="627"/>
                    <a:pt x="1335" y="603"/>
                    <a:pt x="1457" y="591"/>
                  </a:cubicBezTo>
                  <a:cubicBezTo>
                    <a:pt x="1586" y="578"/>
                    <a:pt x="1713" y="552"/>
                    <a:pt x="1842" y="539"/>
                  </a:cubicBezTo>
                </a:path>
              </a:pathLst>
            </a:custGeom>
            <a:noFill/>
            <a:ln w="127000" cap="sq">
              <a:solidFill>
                <a:srgbClr val="CDDDEC">
                  <a:alpha val="33333"/>
                </a:srgbClr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3" name="Comment 45"/>
            <p:cNvSpPr>
              <a:spLocks noRot="1" noChangeAspect="1" noEditPoints="1" noChangeArrowheads="1" noChangeShapeType="1" noTextEdit="1"/>
            </p:cNvSpPr>
            <p:nvPr/>
          </p:nvSpPr>
          <p:spPr bwMode="auto">
            <a:xfrm>
              <a:off x="1834" y="3122"/>
              <a:ext cx="598" cy="142"/>
            </a:xfrm>
            <a:custGeom>
              <a:avLst/>
              <a:gdLst>
                <a:gd name="T0" fmla="+- 0 8088 8088"/>
                <a:gd name="T1" fmla="*/ T0 w 2637"/>
                <a:gd name="T2" fmla="+- 0 13835 13765"/>
                <a:gd name="T3" fmla="*/ 13835 h 629"/>
                <a:gd name="T4" fmla="+- 0 8222 8088"/>
                <a:gd name="T5" fmla="*/ T4 w 2637"/>
                <a:gd name="T6" fmla="+- 0 13787 13765"/>
                <a:gd name="T7" fmla="*/ 13787 h 629"/>
                <a:gd name="T8" fmla="+- 0 8366 8088"/>
                <a:gd name="T9" fmla="*/ T8 w 2637"/>
                <a:gd name="T10" fmla="+- 0 13760 13765"/>
                <a:gd name="T11" fmla="*/ 13760 h 629"/>
                <a:gd name="T12" fmla="+- 0 8510 8088"/>
                <a:gd name="T13" fmla="*/ T12 w 2637"/>
                <a:gd name="T14" fmla="+- 0 13770 13765"/>
                <a:gd name="T15" fmla="*/ 13770 h 629"/>
                <a:gd name="T16" fmla="+- 0 8632 8088"/>
                <a:gd name="T17" fmla="*/ T16 w 2637"/>
                <a:gd name="T18" fmla="+- 0 13778 13765"/>
                <a:gd name="T19" fmla="*/ 13778 h 629"/>
                <a:gd name="T20" fmla="+- 0 8748 8088"/>
                <a:gd name="T21" fmla="*/ T20 w 2637"/>
                <a:gd name="T22" fmla="+- 0 13782 13765"/>
                <a:gd name="T23" fmla="*/ 13782 h 629"/>
                <a:gd name="T24" fmla="+- 0 8870 8088"/>
                <a:gd name="T25" fmla="*/ T24 w 2637"/>
                <a:gd name="T26" fmla="+- 0 13775 13765"/>
                <a:gd name="T27" fmla="*/ 13775 h 629"/>
                <a:gd name="T28" fmla="+- 0 8980 8088"/>
                <a:gd name="T29" fmla="*/ T28 w 2637"/>
                <a:gd name="T30" fmla="+- 0 13769 13765"/>
                <a:gd name="T31" fmla="*/ 13769 h 629"/>
                <a:gd name="T32" fmla="+- 0 9089 8088"/>
                <a:gd name="T33" fmla="*/ T32 w 2637"/>
                <a:gd name="T34" fmla="+- 0 13787 13765"/>
                <a:gd name="T35" fmla="*/ 13787 h 629"/>
                <a:gd name="T36" fmla="+- 0 9199 8088"/>
                <a:gd name="T37" fmla="*/ T36 w 2637"/>
                <a:gd name="T38" fmla="+- 0 13793 13765"/>
                <a:gd name="T39" fmla="*/ 13793 h 629"/>
                <a:gd name="T40" fmla="+- 0 9331 8088"/>
                <a:gd name="T41" fmla="*/ T40 w 2637"/>
                <a:gd name="T42" fmla="+- 0 13800 13765"/>
                <a:gd name="T43" fmla="*/ 13800 h 629"/>
                <a:gd name="T44" fmla="+- 0 9464 8088"/>
                <a:gd name="T45" fmla="*/ T44 w 2637"/>
                <a:gd name="T46" fmla="+- 0 13791 13765"/>
                <a:gd name="T47" fmla="*/ 13791 h 629"/>
                <a:gd name="T48" fmla="+- 0 9596 8088"/>
                <a:gd name="T49" fmla="*/ T48 w 2637"/>
                <a:gd name="T50" fmla="+- 0 13784 13765"/>
                <a:gd name="T51" fmla="*/ 13784 h 629"/>
                <a:gd name="T52" fmla="+- 0 9745 8088"/>
                <a:gd name="T53" fmla="*/ T52 w 2637"/>
                <a:gd name="T54" fmla="+- 0 13776 13765"/>
                <a:gd name="T55" fmla="*/ 13776 h 629"/>
                <a:gd name="T56" fmla="+- 0 9889 8088"/>
                <a:gd name="T57" fmla="*/ T56 w 2637"/>
                <a:gd name="T58" fmla="+- 0 13786 13765"/>
                <a:gd name="T59" fmla="*/ 13786 h 629"/>
                <a:gd name="T60" fmla="+- 0 10036 8088"/>
                <a:gd name="T61" fmla="*/ T60 w 2637"/>
                <a:gd name="T62" fmla="+- 0 13789 13765"/>
                <a:gd name="T63" fmla="*/ 13789 h 629"/>
                <a:gd name="T64" fmla="+- 0 10158 8088"/>
                <a:gd name="T65" fmla="*/ T64 w 2637"/>
                <a:gd name="T66" fmla="+- 0 13791 13765"/>
                <a:gd name="T67" fmla="*/ 13791 h 629"/>
                <a:gd name="T68" fmla="+- 0 10280 8088"/>
                <a:gd name="T69" fmla="*/ T68 w 2637"/>
                <a:gd name="T70" fmla="+- 0 13775 13765"/>
                <a:gd name="T71" fmla="*/ 13775 h 629"/>
                <a:gd name="T72" fmla="+- 0 10402 8088"/>
                <a:gd name="T73" fmla="*/ T72 w 2637"/>
                <a:gd name="T74" fmla="+- 0 13779 13765"/>
                <a:gd name="T75" fmla="*/ 13779 h 629"/>
                <a:gd name="T76" fmla="+- 0 10516 8088"/>
                <a:gd name="T77" fmla="*/ T76 w 2637"/>
                <a:gd name="T78" fmla="+- 0 13783 13765"/>
                <a:gd name="T79" fmla="*/ 13783 h 629"/>
                <a:gd name="T80" fmla="+- 0 10612 8088"/>
                <a:gd name="T81" fmla="*/ T80 w 2637"/>
                <a:gd name="T82" fmla="+- 0 13782 13765"/>
                <a:gd name="T83" fmla="*/ 13782 h 629"/>
                <a:gd name="T84" fmla="+- 0 10724 8088"/>
                <a:gd name="T85" fmla="*/ T84 w 2637"/>
                <a:gd name="T86" fmla="+- 0 13807 13765"/>
                <a:gd name="T87" fmla="*/ 13807 h 629"/>
                <a:gd name="T88" fmla="+- 0 10566 8088"/>
                <a:gd name="T89" fmla="*/ T88 w 2637"/>
                <a:gd name="T90" fmla="+- 0 13893 13765"/>
                <a:gd name="T91" fmla="*/ 13893 h 629"/>
                <a:gd name="T92" fmla="+- 0 10392 8088"/>
                <a:gd name="T93" fmla="*/ T92 w 2637"/>
                <a:gd name="T94" fmla="+- 0 13901 13765"/>
                <a:gd name="T95" fmla="*/ 13901 h 629"/>
                <a:gd name="T96" fmla="+- 0 10216 8088"/>
                <a:gd name="T97" fmla="*/ T96 w 2637"/>
                <a:gd name="T98" fmla="+- 0 13937 13765"/>
                <a:gd name="T99" fmla="*/ 13937 h 629"/>
                <a:gd name="T100" fmla="+- 0 10082 8088"/>
                <a:gd name="T101" fmla="*/ T100 w 2637"/>
                <a:gd name="T102" fmla="+- 0 13965 13765"/>
                <a:gd name="T103" fmla="*/ 13965 h 629"/>
                <a:gd name="T104" fmla="+- 0 9955 8088"/>
                <a:gd name="T105" fmla="*/ T104 w 2637"/>
                <a:gd name="T106" fmla="+- 0 13989 13765"/>
                <a:gd name="T107" fmla="*/ 13989 h 629"/>
                <a:gd name="T108" fmla="+- 0 9819 8088"/>
                <a:gd name="T109" fmla="*/ T108 w 2637"/>
                <a:gd name="T110" fmla="+- 0 14003 13765"/>
                <a:gd name="T111" fmla="*/ 14003 h 629"/>
                <a:gd name="T112" fmla="+- 0 9715 8088"/>
                <a:gd name="T113" fmla="*/ T112 w 2637"/>
                <a:gd name="T114" fmla="+- 0 14014 13765"/>
                <a:gd name="T115" fmla="*/ 14014 h 629"/>
                <a:gd name="T116" fmla="+- 0 9613 8088"/>
                <a:gd name="T117" fmla="*/ T116 w 2637"/>
                <a:gd name="T118" fmla="+- 0 14038 13765"/>
                <a:gd name="T119" fmla="*/ 14038 h 629"/>
                <a:gd name="T120" fmla="+- 0 9509 8088"/>
                <a:gd name="T121" fmla="*/ T120 w 2637"/>
                <a:gd name="T122" fmla="+- 0 14044 13765"/>
                <a:gd name="T123" fmla="*/ 14044 h 629"/>
                <a:gd name="T124" fmla="+- 0 9363 8088"/>
                <a:gd name="T125" fmla="*/ T124 w 2637"/>
                <a:gd name="T126" fmla="+- 0 14052 13765"/>
                <a:gd name="T127" fmla="*/ 14052 h 629"/>
                <a:gd name="T128" fmla="+- 0 9221 8088"/>
                <a:gd name="T129" fmla="*/ T128 w 2637"/>
                <a:gd name="T130" fmla="+- 0 14032 13765"/>
                <a:gd name="T131" fmla="*/ 14032 h 629"/>
                <a:gd name="T132" fmla="+- 0 9075 8088"/>
                <a:gd name="T133" fmla="*/ T132 w 2637"/>
                <a:gd name="T134" fmla="+- 0 14035 13765"/>
                <a:gd name="T135" fmla="*/ 14035 h 629"/>
                <a:gd name="T136" fmla="+- 0 8959 8088"/>
                <a:gd name="T137" fmla="*/ T136 w 2637"/>
                <a:gd name="T138" fmla="+- 0 14037 13765"/>
                <a:gd name="T139" fmla="*/ 14037 h 629"/>
                <a:gd name="T140" fmla="+- 0 8843 8088"/>
                <a:gd name="T141" fmla="*/ T140 w 2637"/>
                <a:gd name="T142" fmla="+- 0 14047 13765"/>
                <a:gd name="T143" fmla="*/ 14047 h 629"/>
                <a:gd name="T144" fmla="+- 0 8727 8088"/>
                <a:gd name="T145" fmla="*/ T144 w 2637"/>
                <a:gd name="T146" fmla="+- 0 14044 13765"/>
                <a:gd name="T147" fmla="*/ 14044 h 629"/>
                <a:gd name="T148" fmla="+- 0 8636 8088"/>
                <a:gd name="T149" fmla="*/ T148 w 2637"/>
                <a:gd name="T150" fmla="+- 0 14042 13765"/>
                <a:gd name="T151" fmla="*/ 14042 h 629"/>
                <a:gd name="T152" fmla="+- 0 8518 8088"/>
                <a:gd name="T153" fmla="*/ T152 w 2637"/>
                <a:gd name="T154" fmla="+- 0 14046 13765"/>
                <a:gd name="T155" fmla="*/ 14046 h 629"/>
                <a:gd name="T156" fmla="+- 0 8429 8088"/>
                <a:gd name="T157" fmla="*/ T156 w 2637"/>
                <a:gd name="T158" fmla="+- 0 14072 13765"/>
                <a:gd name="T159" fmla="*/ 14072 h 629"/>
                <a:gd name="T160" fmla="+- 0 8354 8088"/>
                <a:gd name="T161" fmla="*/ T160 w 2637"/>
                <a:gd name="T162" fmla="+- 0 14105 13765"/>
                <a:gd name="T163" fmla="*/ 14105 h 629"/>
                <a:gd name="T164" fmla="+- 0 8329 8088"/>
                <a:gd name="T165" fmla="*/ T164 w 2637"/>
                <a:gd name="T166" fmla="+- 0 14116 13765"/>
                <a:gd name="T167" fmla="*/ 14116 h 629"/>
                <a:gd name="T168" fmla="+- 0 8281 8088"/>
                <a:gd name="T169" fmla="*/ T168 w 2637"/>
                <a:gd name="T170" fmla="+- 0 14142 13765"/>
                <a:gd name="T171" fmla="*/ 14142 h 629"/>
                <a:gd name="T172" fmla="+- 0 8422 8088"/>
                <a:gd name="T173" fmla="*/ T172 w 2637"/>
                <a:gd name="T174" fmla="+- 0 14215 13765"/>
                <a:gd name="T175" fmla="*/ 14215 h 629"/>
                <a:gd name="T176" fmla="+- 0 8516 8088"/>
                <a:gd name="T177" fmla="*/ T176 w 2637"/>
                <a:gd name="T178" fmla="+- 0 14229 13765"/>
                <a:gd name="T179" fmla="*/ 14229 h 629"/>
                <a:gd name="T180" fmla="+- 0 8678 8088"/>
                <a:gd name="T181" fmla="*/ T180 w 2637"/>
                <a:gd name="T182" fmla="+- 0 14212 13765"/>
                <a:gd name="T183" fmla="*/ 14212 h 629"/>
                <a:gd name="T184" fmla="+- 0 8818 8088"/>
                <a:gd name="T185" fmla="*/ T184 w 2637"/>
                <a:gd name="T186" fmla="+- 0 14197 13765"/>
                <a:gd name="T187" fmla="*/ 14197 h 629"/>
                <a:gd name="T188" fmla="+- 0 8955 8088"/>
                <a:gd name="T189" fmla="*/ T188 w 2637"/>
                <a:gd name="T190" fmla="+- 0 14168 13765"/>
                <a:gd name="T191" fmla="*/ 14168 h 629"/>
                <a:gd name="T192" fmla="+- 0 9093 8088"/>
                <a:gd name="T193" fmla="*/ T192 w 2637"/>
                <a:gd name="T194" fmla="+- 0 14142 13765"/>
                <a:gd name="T195" fmla="*/ 14142 h 629"/>
                <a:gd name="T196" fmla="+- 0 9244 8088"/>
                <a:gd name="T197" fmla="*/ T196 w 2637"/>
                <a:gd name="T198" fmla="+- 0 14113 13765"/>
                <a:gd name="T199" fmla="*/ 14113 h 629"/>
                <a:gd name="T200" fmla="+- 0 9386 8088"/>
                <a:gd name="T201" fmla="*/ T200 w 2637"/>
                <a:gd name="T202" fmla="+- 0 14112 13765"/>
                <a:gd name="T203" fmla="*/ 14112 h 629"/>
                <a:gd name="T204" fmla="+- 0 9540 8088"/>
                <a:gd name="T205" fmla="*/ T204 w 2637"/>
                <a:gd name="T206" fmla="+- 0 14105 13765"/>
                <a:gd name="T207" fmla="*/ 14105 h 629"/>
                <a:gd name="T208" fmla="+- 0 9691 8088"/>
                <a:gd name="T209" fmla="*/ T208 w 2637"/>
                <a:gd name="T210" fmla="+- 0 14099 13765"/>
                <a:gd name="T211" fmla="*/ 14099 h 629"/>
                <a:gd name="T212" fmla="+- 0 9842 8088"/>
                <a:gd name="T213" fmla="*/ T212 w 2637"/>
                <a:gd name="T214" fmla="+- 0 14107 13765"/>
                <a:gd name="T215" fmla="*/ 14107 h 629"/>
                <a:gd name="T216" fmla="+- 0 9993 8088"/>
                <a:gd name="T217" fmla="*/ T216 w 2637"/>
                <a:gd name="T218" fmla="+- 0 14110 13765"/>
                <a:gd name="T219" fmla="*/ 14110 h 629"/>
                <a:gd name="T220" fmla="+- 0 10120 8088"/>
                <a:gd name="T221" fmla="*/ T220 w 2637"/>
                <a:gd name="T222" fmla="+- 0 14112 13765"/>
                <a:gd name="T223" fmla="*/ 14112 h 629"/>
                <a:gd name="T224" fmla="+- 0 10240 8088"/>
                <a:gd name="T225" fmla="*/ T224 w 2637"/>
                <a:gd name="T226" fmla="+- 0 14105 13765"/>
                <a:gd name="T227" fmla="*/ 14105 h 629"/>
                <a:gd name="T228" fmla="+- 0 10365 8088"/>
                <a:gd name="T229" fmla="*/ T228 w 2637"/>
                <a:gd name="T230" fmla="+- 0 14086 13765"/>
                <a:gd name="T231" fmla="*/ 14086 h 629"/>
                <a:gd name="T232" fmla="+- 0 10477 8088"/>
                <a:gd name="T233" fmla="*/ T232 w 2637"/>
                <a:gd name="T234" fmla="+- 0 14069 13765"/>
                <a:gd name="T235" fmla="*/ 14069 h 629"/>
                <a:gd name="T236" fmla="+- 0 10585 8088"/>
                <a:gd name="T237" fmla="*/ T236 w 2637"/>
                <a:gd name="T238" fmla="+- 0 14028 13765"/>
                <a:gd name="T239" fmla="*/ 14028 h 629"/>
                <a:gd name="T240" fmla="+- 0 10681 8088"/>
                <a:gd name="T241" fmla="*/ T240 w 2637"/>
                <a:gd name="T242" fmla="+- 0 14105 13765"/>
                <a:gd name="T243" fmla="*/ 14105 h 629"/>
                <a:gd name="T244" fmla="+- 0 10695 8088"/>
                <a:gd name="T245" fmla="*/ T244 w 2637"/>
                <a:gd name="T246" fmla="+- 0 14124 13765"/>
                <a:gd name="T247" fmla="*/ 14124 h 629"/>
                <a:gd name="T248" fmla="+- 0 10710 8088"/>
                <a:gd name="T249" fmla="*/ T248 w 2637"/>
                <a:gd name="T250" fmla="+- 0 14142 13765"/>
                <a:gd name="T251" fmla="*/ 14142 h 629"/>
                <a:gd name="T252" fmla="+- 0 10724 8088"/>
                <a:gd name="T253" fmla="*/ T252 w 2637"/>
                <a:gd name="T254" fmla="+- 0 14161 13765"/>
                <a:gd name="T255" fmla="*/ 14161 h 62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  <a:cxn ang="0">
                  <a:pos x="T253" y="T255"/>
                </a:cxn>
              </a:cxnLst>
              <a:rect l="0" t="0" r="r" b="b"/>
              <a:pathLst>
                <a:path w="2637" h="629" extrusionOk="0">
                  <a:moveTo>
                    <a:pt x="0" y="70"/>
                  </a:moveTo>
                  <a:cubicBezTo>
                    <a:pt x="134" y="22"/>
                    <a:pt x="278" y="-5"/>
                    <a:pt x="422" y="5"/>
                  </a:cubicBezTo>
                  <a:cubicBezTo>
                    <a:pt x="544" y="13"/>
                    <a:pt x="660" y="17"/>
                    <a:pt x="782" y="10"/>
                  </a:cubicBezTo>
                  <a:cubicBezTo>
                    <a:pt x="892" y="4"/>
                    <a:pt x="1001" y="22"/>
                    <a:pt x="1111" y="28"/>
                  </a:cubicBezTo>
                  <a:cubicBezTo>
                    <a:pt x="1243" y="35"/>
                    <a:pt x="1376" y="26"/>
                    <a:pt x="1508" y="19"/>
                  </a:cubicBezTo>
                  <a:cubicBezTo>
                    <a:pt x="1657" y="11"/>
                    <a:pt x="1801" y="21"/>
                    <a:pt x="1948" y="24"/>
                  </a:cubicBezTo>
                  <a:cubicBezTo>
                    <a:pt x="2070" y="26"/>
                    <a:pt x="2192" y="10"/>
                    <a:pt x="2314" y="14"/>
                  </a:cubicBezTo>
                  <a:cubicBezTo>
                    <a:pt x="2428" y="18"/>
                    <a:pt x="2524" y="17"/>
                    <a:pt x="2636" y="42"/>
                  </a:cubicBezTo>
                  <a:cubicBezTo>
                    <a:pt x="2478" y="128"/>
                    <a:pt x="2304" y="136"/>
                    <a:pt x="2128" y="172"/>
                  </a:cubicBezTo>
                  <a:cubicBezTo>
                    <a:pt x="1994" y="200"/>
                    <a:pt x="1867" y="224"/>
                    <a:pt x="1731" y="238"/>
                  </a:cubicBezTo>
                  <a:cubicBezTo>
                    <a:pt x="1627" y="249"/>
                    <a:pt x="1525" y="273"/>
                    <a:pt x="1421" y="279"/>
                  </a:cubicBezTo>
                  <a:cubicBezTo>
                    <a:pt x="1275" y="287"/>
                    <a:pt x="1133" y="267"/>
                    <a:pt x="987" y="270"/>
                  </a:cubicBezTo>
                  <a:cubicBezTo>
                    <a:pt x="871" y="272"/>
                    <a:pt x="755" y="282"/>
                    <a:pt x="639" y="279"/>
                  </a:cubicBezTo>
                  <a:cubicBezTo>
                    <a:pt x="548" y="277"/>
                    <a:pt x="430" y="281"/>
                    <a:pt x="341" y="307"/>
                  </a:cubicBezTo>
                  <a:cubicBezTo>
                    <a:pt x="266" y="340"/>
                    <a:pt x="241" y="351"/>
                    <a:pt x="193" y="377"/>
                  </a:cubicBezTo>
                  <a:cubicBezTo>
                    <a:pt x="334" y="450"/>
                    <a:pt x="428" y="464"/>
                    <a:pt x="590" y="447"/>
                  </a:cubicBezTo>
                  <a:cubicBezTo>
                    <a:pt x="730" y="432"/>
                    <a:pt x="867" y="403"/>
                    <a:pt x="1005" y="377"/>
                  </a:cubicBezTo>
                  <a:cubicBezTo>
                    <a:pt x="1156" y="348"/>
                    <a:pt x="1298" y="347"/>
                    <a:pt x="1452" y="340"/>
                  </a:cubicBezTo>
                  <a:cubicBezTo>
                    <a:pt x="1603" y="334"/>
                    <a:pt x="1754" y="342"/>
                    <a:pt x="1905" y="345"/>
                  </a:cubicBezTo>
                  <a:cubicBezTo>
                    <a:pt x="2032" y="347"/>
                    <a:pt x="2152" y="340"/>
                    <a:pt x="2277" y="321"/>
                  </a:cubicBezTo>
                  <a:cubicBezTo>
                    <a:pt x="2389" y="304"/>
                    <a:pt x="2497" y="263"/>
                    <a:pt x="2593" y="340"/>
                  </a:cubicBezTo>
                  <a:cubicBezTo>
                    <a:pt x="2607" y="359"/>
                    <a:pt x="2622" y="377"/>
                    <a:pt x="2636" y="396"/>
                  </a:cubicBezTo>
                  <a:cubicBezTo>
                    <a:pt x="2520" y="478"/>
                    <a:pt x="2376" y="503"/>
                    <a:pt x="2233" y="545"/>
                  </a:cubicBezTo>
                  <a:cubicBezTo>
                    <a:pt x="2085" y="589"/>
                    <a:pt x="1941" y="632"/>
                    <a:pt x="1787" y="619"/>
                  </a:cubicBezTo>
                  <a:cubicBezTo>
                    <a:pt x="1635" y="607"/>
                    <a:pt x="1500" y="591"/>
                    <a:pt x="1346" y="596"/>
                  </a:cubicBezTo>
                  <a:cubicBezTo>
                    <a:pt x="1190" y="601"/>
                    <a:pt x="1037" y="614"/>
                    <a:pt x="881" y="614"/>
                  </a:cubicBezTo>
                  <a:cubicBezTo>
                    <a:pt x="756" y="614"/>
                    <a:pt x="634" y="599"/>
                    <a:pt x="509" y="600"/>
                  </a:cubicBezTo>
                </a:path>
              </a:pathLst>
            </a:custGeom>
            <a:noFill/>
            <a:ln w="127000" cap="sq">
              <a:solidFill>
                <a:srgbClr val="CDDDEC">
                  <a:alpha val="33333"/>
                </a:srgbClr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33954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553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itle 1"/>
          <p:cNvSpPr>
            <a:spLocks/>
          </p:cNvSpPr>
          <p:nvPr/>
        </p:nvSpPr>
        <p:spPr bwMode="auto">
          <a:xfrm>
            <a:off x="931863" y="3810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Lesson Planning Guide</a:t>
            </a:r>
          </a:p>
        </p:txBody>
      </p:sp>
      <p:sp>
        <p:nvSpPr>
          <p:cNvPr id="3074" name="Ink 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451100" y="3951288"/>
            <a:ext cx="9525" cy="239712"/>
          </a:xfrm>
          <a:custGeom>
            <a:avLst/>
            <a:gdLst>
              <a:gd name="T0" fmla="+- 0 6835 6810"/>
              <a:gd name="T1" fmla="*/ T0 w 26"/>
              <a:gd name="T2" fmla="+- 0 9484 9471"/>
              <a:gd name="T3" fmla="*/ 9484 h 669"/>
              <a:gd name="T4" fmla="+- 0 6820 6810"/>
              <a:gd name="T5" fmla="*/ T4 w 26"/>
              <a:gd name="T6" fmla="+- 0 9459 9471"/>
              <a:gd name="T7" fmla="*/ 9459 h 669"/>
              <a:gd name="T8" fmla="+- 0 6830 6810"/>
              <a:gd name="T9" fmla="*/ T8 w 26"/>
              <a:gd name="T10" fmla="+- 0 9503 9471"/>
              <a:gd name="T11" fmla="*/ 9503 h 669"/>
              <a:gd name="T12" fmla="+- 0 6826 6810"/>
              <a:gd name="T13" fmla="*/ T12 w 26"/>
              <a:gd name="T14" fmla="+- 0 9519 9471"/>
              <a:gd name="T15" fmla="*/ 9519 h 669"/>
              <a:gd name="T16" fmla="+- 0 6822 6810"/>
              <a:gd name="T17" fmla="*/ T16 w 26"/>
              <a:gd name="T18" fmla="+- 0 9536 9471"/>
              <a:gd name="T19" fmla="*/ 9536 h 669"/>
              <a:gd name="T20" fmla="+- 0 6821 6810"/>
              <a:gd name="T21" fmla="*/ T20 w 26"/>
              <a:gd name="T22" fmla="+- 0 9550 9471"/>
              <a:gd name="T23" fmla="*/ 9550 h 669"/>
              <a:gd name="T24" fmla="+- 0 6821 6810"/>
              <a:gd name="T25" fmla="*/ T24 w 26"/>
              <a:gd name="T26" fmla="+- 0 9569 9471"/>
              <a:gd name="T27" fmla="*/ 9569 h 669"/>
              <a:gd name="T28" fmla="+- 0 6821 6810"/>
              <a:gd name="T29" fmla="*/ T28 w 26"/>
              <a:gd name="T30" fmla="+- 0 9599 9471"/>
              <a:gd name="T31" fmla="*/ 9599 h 669"/>
              <a:gd name="T32" fmla="+- 0 6818 6810"/>
              <a:gd name="T33" fmla="*/ T32 w 26"/>
              <a:gd name="T34" fmla="+- 0 9627 9471"/>
              <a:gd name="T35" fmla="*/ 9627 h 669"/>
              <a:gd name="T36" fmla="+- 0 6818 6810"/>
              <a:gd name="T37" fmla="*/ T36 w 26"/>
              <a:gd name="T38" fmla="+- 0 9657 9471"/>
              <a:gd name="T39" fmla="*/ 9657 h 669"/>
              <a:gd name="T40" fmla="+- 0 6817 6810"/>
              <a:gd name="T41" fmla="*/ T40 w 26"/>
              <a:gd name="T42" fmla="+- 0 9697 9471"/>
              <a:gd name="T43" fmla="*/ 9697 h 669"/>
              <a:gd name="T44" fmla="+- 0 6820 6810"/>
              <a:gd name="T45" fmla="*/ T44 w 26"/>
              <a:gd name="T46" fmla="+- 0 9736 9471"/>
              <a:gd name="T47" fmla="*/ 9736 h 669"/>
              <a:gd name="T48" fmla="+- 0 6821 6810"/>
              <a:gd name="T49" fmla="*/ T48 w 26"/>
              <a:gd name="T50" fmla="+- 0 9776 9471"/>
              <a:gd name="T51" fmla="*/ 9776 h 669"/>
              <a:gd name="T52" fmla="+- 0 6823 6810"/>
              <a:gd name="T53" fmla="*/ T52 w 26"/>
              <a:gd name="T54" fmla="+- 0 9826 9471"/>
              <a:gd name="T55" fmla="*/ 9826 h 669"/>
              <a:gd name="T56" fmla="+- 0 6836 6810"/>
              <a:gd name="T57" fmla="*/ T56 w 26"/>
              <a:gd name="T58" fmla="+- 0 10129 9471"/>
              <a:gd name="T59" fmla="*/ 10129 h 669"/>
              <a:gd name="T60" fmla="+- 0 6810 6810"/>
              <a:gd name="T61" fmla="*/ T60 w 26"/>
              <a:gd name="T62" fmla="+- 0 10132 9471"/>
              <a:gd name="T63" fmla="*/ 10132 h 66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</a:cxnLst>
            <a:rect l="0" t="0" r="r" b="b"/>
            <a:pathLst>
              <a:path w="26" h="669" extrusionOk="0">
                <a:moveTo>
                  <a:pt x="25" y="13"/>
                </a:moveTo>
                <a:cubicBezTo>
                  <a:pt x="10" y="-12"/>
                  <a:pt x="20" y="32"/>
                  <a:pt x="16" y="48"/>
                </a:cubicBezTo>
                <a:cubicBezTo>
                  <a:pt x="12" y="65"/>
                  <a:pt x="11" y="79"/>
                  <a:pt x="11" y="98"/>
                </a:cubicBezTo>
                <a:cubicBezTo>
                  <a:pt x="11" y="128"/>
                  <a:pt x="8" y="156"/>
                  <a:pt x="8" y="186"/>
                </a:cubicBezTo>
                <a:cubicBezTo>
                  <a:pt x="7" y="226"/>
                  <a:pt x="10" y="265"/>
                  <a:pt x="11" y="305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5" name="Ink 9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549775" y="3984625"/>
            <a:ext cx="174625" cy="206375"/>
          </a:xfrm>
          <a:custGeom>
            <a:avLst/>
            <a:gdLst>
              <a:gd name="T0" fmla="+- 0 12129 11961"/>
              <a:gd name="T1" fmla="*/ T0 w 483"/>
              <a:gd name="T2" fmla="+- 0 9546 9535"/>
              <a:gd name="T3" fmla="*/ 9546 h 572"/>
              <a:gd name="T4" fmla="+- 0 12108 11961"/>
              <a:gd name="T5" fmla="*/ T4 w 483"/>
              <a:gd name="T6" fmla="+- 0 9557 9535"/>
              <a:gd name="T7" fmla="*/ 9557 h 572"/>
              <a:gd name="T8" fmla="+- 0 12109 11961"/>
              <a:gd name="T9" fmla="*/ T8 w 483"/>
              <a:gd name="T10" fmla="+- 0 9558 9535"/>
              <a:gd name="T11" fmla="*/ 9558 h 572"/>
              <a:gd name="T12" fmla="+- 0 12092 11961"/>
              <a:gd name="T13" fmla="*/ T12 w 483"/>
              <a:gd name="T14" fmla="+- 0 9575 9535"/>
              <a:gd name="T15" fmla="*/ 9575 h 572"/>
              <a:gd name="T16" fmla="+- 0 12046 11961"/>
              <a:gd name="T17" fmla="*/ T16 w 483"/>
              <a:gd name="T18" fmla="+- 0 9622 9535"/>
              <a:gd name="T19" fmla="*/ 9622 h 572"/>
              <a:gd name="T20" fmla="+- 0 12019 11961"/>
              <a:gd name="T21" fmla="*/ T20 w 483"/>
              <a:gd name="T22" fmla="+- 0 9680 9535"/>
              <a:gd name="T23" fmla="*/ 9680 h 572"/>
              <a:gd name="T24" fmla="+- 0 11995 11961"/>
              <a:gd name="T25" fmla="*/ T24 w 483"/>
              <a:gd name="T26" fmla="+- 0 9740 9535"/>
              <a:gd name="T27" fmla="*/ 9740 h 572"/>
              <a:gd name="T28" fmla="+- 0 11979 11961"/>
              <a:gd name="T29" fmla="*/ T28 w 483"/>
              <a:gd name="T30" fmla="+- 0 9781 9535"/>
              <a:gd name="T31" fmla="*/ 9781 h 572"/>
              <a:gd name="T32" fmla="+- 0 11973 11961"/>
              <a:gd name="T33" fmla="*/ T32 w 483"/>
              <a:gd name="T34" fmla="+- 0 9818 9535"/>
              <a:gd name="T35" fmla="*/ 9818 h 572"/>
              <a:gd name="T36" fmla="+- 0 11967 11961"/>
              <a:gd name="T37" fmla="*/ T36 w 483"/>
              <a:gd name="T38" fmla="+- 0 9861 9535"/>
              <a:gd name="T39" fmla="*/ 9861 h 572"/>
              <a:gd name="T40" fmla="+- 0 11960 11961"/>
              <a:gd name="T41" fmla="*/ T40 w 483"/>
              <a:gd name="T42" fmla="+- 0 9915 9535"/>
              <a:gd name="T43" fmla="*/ 9915 h 572"/>
              <a:gd name="T44" fmla="+- 0 11956 11961"/>
              <a:gd name="T45" fmla="*/ T44 w 483"/>
              <a:gd name="T46" fmla="+- 0 9971 9535"/>
              <a:gd name="T47" fmla="*/ 9971 h 572"/>
              <a:gd name="T48" fmla="+- 0 11985 11961"/>
              <a:gd name="T49" fmla="*/ T48 w 483"/>
              <a:gd name="T50" fmla="+- 0 10020 9535"/>
              <a:gd name="T51" fmla="*/ 10020 h 572"/>
              <a:gd name="T52" fmla="+- 0 12033 11961"/>
              <a:gd name="T53" fmla="*/ T52 w 483"/>
              <a:gd name="T54" fmla="+- 0 10102 9535"/>
              <a:gd name="T55" fmla="*/ 10102 h 572"/>
              <a:gd name="T56" fmla="+- 0 12137 11961"/>
              <a:gd name="T57" fmla="*/ T56 w 483"/>
              <a:gd name="T58" fmla="+- 0 10115 9535"/>
              <a:gd name="T59" fmla="*/ 10115 h 572"/>
              <a:gd name="T60" fmla="+- 0 12223 11961"/>
              <a:gd name="T61" fmla="*/ T60 w 483"/>
              <a:gd name="T62" fmla="+- 0 10106 9535"/>
              <a:gd name="T63" fmla="*/ 10106 h 572"/>
              <a:gd name="T64" fmla="+- 0 12294 11961"/>
              <a:gd name="T65" fmla="*/ T64 w 483"/>
              <a:gd name="T66" fmla="+- 0 10099 9535"/>
              <a:gd name="T67" fmla="*/ 10099 h 572"/>
              <a:gd name="T68" fmla="+- 0 12378 11961"/>
              <a:gd name="T69" fmla="*/ T68 w 483"/>
              <a:gd name="T70" fmla="+- 0 10070 9535"/>
              <a:gd name="T71" fmla="*/ 10070 h 572"/>
              <a:gd name="T72" fmla="+- 0 12422 11961"/>
              <a:gd name="T73" fmla="*/ T72 w 483"/>
              <a:gd name="T74" fmla="+- 0 10010 9535"/>
              <a:gd name="T75" fmla="*/ 10010 h 572"/>
              <a:gd name="T76" fmla="+- 0 12443 11961"/>
              <a:gd name="T77" fmla="*/ T76 w 483"/>
              <a:gd name="T78" fmla="+- 0 9982 9535"/>
              <a:gd name="T79" fmla="*/ 9982 h 572"/>
              <a:gd name="T80" fmla="+- 0 12448 11961"/>
              <a:gd name="T81" fmla="*/ T80 w 483"/>
              <a:gd name="T82" fmla="+- 0 9945 9535"/>
              <a:gd name="T83" fmla="*/ 9945 h 572"/>
              <a:gd name="T84" fmla="+- 0 12443 11961"/>
              <a:gd name="T85" fmla="*/ T84 w 483"/>
              <a:gd name="T86" fmla="+- 0 9911 9535"/>
              <a:gd name="T87" fmla="*/ 9911 h 572"/>
              <a:gd name="T88" fmla="+- 0 12436 11961"/>
              <a:gd name="T89" fmla="*/ T88 w 483"/>
              <a:gd name="T90" fmla="+- 0 9864 9535"/>
              <a:gd name="T91" fmla="*/ 9864 h 572"/>
              <a:gd name="T92" fmla="+- 0 12403 11961"/>
              <a:gd name="T93" fmla="*/ T92 w 483"/>
              <a:gd name="T94" fmla="+- 0 9838 9535"/>
              <a:gd name="T95" fmla="*/ 9838 h 572"/>
              <a:gd name="T96" fmla="+- 0 12358 11961"/>
              <a:gd name="T97" fmla="*/ T96 w 483"/>
              <a:gd name="T98" fmla="+- 0 9836 9535"/>
              <a:gd name="T99" fmla="*/ 9836 h 572"/>
              <a:gd name="T100" fmla="+- 0 12328 11961"/>
              <a:gd name="T101" fmla="*/ T100 w 483"/>
              <a:gd name="T102" fmla="+- 0 9835 9535"/>
              <a:gd name="T103" fmla="*/ 9835 h 572"/>
              <a:gd name="T104" fmla="+- 0 12302 11961"/>
              <a:gd name="T105" fmla="*/ T104 w 483"/>
              <a:gd name="T106" fmla="+- 0 9855 9535"/>
              <a:gd name="T107" fmla="*/ 9855 h 572"/>
              <a:gd name="T108" fmla="+- 0 12283 11961"/>
              <a:gd name="T109" fmla="*/ T108 w 483"/>
              <a:gd name="T110" fmla="+- 0 9878 9535"/>
              <a:gd name="T111" fmla="*/ 9878 h 572"/>
              <a:gd name="T112" fmla="+- 0 12261 11961"/>
              <a:gd name="T113" fmla="*/ T112 w 483"/>
              <a:gd name="T114" fmla="+- 0 9906 9535"/>
              <a:gd name="T115" fmla="*/ 9906 h 572"/>
              <a:gd name="T116" fmla="+- 0 12252 11961"/>
              <a:gd name="T117" fmla="*/ T116 w 483"/>
              <a:gd name="T118" fmla="+- 0 9936 9535"/>
              <a:gd name="T119" fmla="*/ 9936 h 572"/>
              <a:gd name="T120" fmla="+- 0 12251 11961"/>
              <a:gd name="T121" fmla="*/ T120 w 483"/>
              <a:gd name="T122" fmla="+- 0 9970 9535"/>
              <a:gd name="T123" fmla="*/ 9970 h 572"/>
              <a:gd name="T124" fmla="+- 0 12250 11961"/>
              <a:gd name="T125" fmla="*/ T124 w 483"/>
              <a:gd name="T126" fmla="+- 0 10004 9535"/>
              <a:gd name="T127" fmla="*/ 10004 h 572"/>
              <a:gd name="T128" fmla="+- 0 12257 11961"/>
              <a:gd name="T129" fmla="*/ T128 w 483"/>
              <a:gd name="T130" fmla="+- 0 10028 9535"/>
              <a:gd name="T131" fmla="*/ 10028 h 572"/>
              <a:gd name="T132" fmla="+- 0 12286 11961"/>
              <a:gd name="T133" fmla="*/ T132 w 483"/>
              <a:gd name="T134" fmla="+- 0 10048 9535"/>
              <a:gd name="T135" fmla="*/ 10048 h 572"/>
              <a:gd name="T136" fmla="+- 0 12318 11961"/>
              <a:gd name="T137" fmla="*/ T136 w 483"/>
              <a:gd name="T138" fmla="+- 0 10071 9535"/>
              <a:gd name="T139" fmla="*/ 10071 h 572"/>
              <a:gd name="T140" fmla="+- 0 12349 11961"/>
              <a:gd name="T141" fmla="*/ T140 w 483"/>
              <a:gd name="T142" fmla="+- 0 10069 9535"/>
              <a:gd name="T143" fmla="*/ 10069 h 572"/>
              <a:gd name="T144" fmla="+- 0 12386 11961"/>
              <a:gd name="T145" fmla="*/ T144 w 483"/>
              <a:gd name="T146" fmla="+- 0 10069 9535"/>
              <a:gd name="T147" fmla="*/ 10069 h 57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</a:cxnLst>
            <a:rect l="0" t="0" r="r" b="b"/>
            <a:pathLst>
              <a:path w="483" h="572" extrusionOk="0">
                <a:moveTo>
                  <a:pt x="168" y="11"/>
                </a:moveTo>
                <a:cubicBezTo>
                  <a:pt x="147" y="22"/>
                  <a:pt x="148" y="23"/>
                  <a:pt x="131" y="40"/>
                </a:cubicBezTo>
                <a:cubicBezTo>
                  <a:pt x="85" y="87"/>
                  <a:pt x="58" y="145"/>
                  <a:pt x="34" y="205"/>
                </a:cubicBezTo>
                <a:cubicBezTo>
                  <a:pt x="18" y="246"/>
                  <a:pt x="12" y="283"/>
                  <a:pt x="6" y="326"/>
                </a:cubicBezTo>
                <a:cubicBezTo>
                  <a:pt x="-1" y="380"/>
                  <a:pt x="-5" y="436"/>
                  <a:pt x="24" y="485"/>
                </a:cubicBezTo>
                <a:cubicBezTo>
                  <a:pt x="72" y="567"/>
                  <a:pt x="176" y="580"/>
                  <a:pt x="262" y="571"/>
                </a:cubicBezTo>
                <a:cubicBezTo>
                  <a:pt x="333" y="564"/>
                  <a:pt x="417" y="535"/>
                  <a:pt x="461" y="475"/>
                </a:cubicBezTo>
                <a:cubicBezTo>
                  <a:pt x="482" y="447"/>
                  <a:pt x="487" y="410"/>
                  <a:pt x="482" y="376"/>
                </a:cubicBezTo>
                <a:cubicBezTo>
                  <a:pt x="475" y="329"/>
                  <a:pt x="442" y="303"/>
                  <a:pt x="397" y="301"/>
                </a:cubicBezTo>
                <a:cubicBezTo>
                  <a:pt x="367" y="300"/>
                  <a:pt x="341" y="320"/>
                  <a:pt x="322" y="343"/>
                </a:cubicBezTo>
                <a:cubicBezTo>
                  <a:pt x="300" y="371"/>
                  <a:pt x="291" y="401"/>
                  <a:pt x="290" y="435"/>
                </a:cubicBezTo>
                <a:cubicBezTo>
                  <a:pt x="289" y="469"/>
                  <a:pt x="296" y="493"/>
                  <a:pt x="325" y="513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Ink 10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5900738" y="3962400"/>
            <a:ext cx="271462" cy="211138"/>
          </a:xfrm>
          <a:custGeom>
            <a:avLst/>
            <a:gdLst>
              <a:gd name="T0" fmla="+- 0 15045 14754"/>
              <a:gd name="T1" fmla="*/ T0 w 756"/>
              <a:gd name="T2" fmla="+- 0 9764 9599"/>
              <a:gd name="T3" fmla="*/ 9764 h 588"/>
              <a:gd name="T4" fmla="+- 0 15059 14754"/>
              <a:gd name="T5" fmla="*/ T4 w 756"/>
              <a:gd name="T6" fmla="+- 0 9737 9599"/>
              <a:gd name="T7" fmla="*/ 9737 h 588"/>
              <a:gd name="T8" fmla="+- 0 15068 14754"/>
              <a:gd name="T9" fmla="*/ T8 w 756"/>
              <a:gd name="T10" fmla="+- 0 9727 9599"/>
              <a:gd name="T11" fmla="*/ 9727 h 588"/>
              <a:gd name="T12" fmla="+- 0 15094 14754"/>
              <a:gd name="T13" fmla="*/ T12 w 756"/>
              <a:gd name="T14" fmla="+- 0 9708 9599"/>
              <a:gd name="T15" fmla="*/ 9708 h 588"/>
              <a:gd name="T16" fmla="+- 0 15123 14754"/>
              <a:gd name="T17" fmla="*/ T16 w 756"/>
              <a:gd name="T18" fmla="+- 0 9687 9599"/>
              <a:gd name="T19" fmla="*/ 9687 h 588"/>
              <a:gd name="T20" fmla="+- 0 15152 14754"/>
              <a:gd name="T21" fmla="*/ T20 w 756"/>
              <a:gd name="T22" fmla="+- 0 9672 9599"/>
              <a:gd name="T23" fmla="*/ 9672 h 588"/>
              <a:gd name="T24" fmla="+- 0 15185 14754"/>
              <a:gd name="T25" fmla="*/ T24 w 756"/>
              <a:gd name="T26" fmla="+- 0 9659 9599"/>
              <a:gd name="T27" fmla="*/ 9659 h 588"/>
              <a:gd name="T28" fmla="+- 0 15250 14754"/>
              <a:gd name="T29" fmla="*/ T28 w 756"/>
              <a:gd name="T30" fmla="+- 0 9634 9599"/>
              <a:gd name="T31" fmla="*/ 9634 h 588"/>
              <a:gd name="T32" fmla="+- 0 15320 14754"/>
              <a:gd name="T33" fmla="*/ T32 w 756"/>
              <a:gd name="T34" fmla="+- 0 9606 9599"/>
              <a:gd name="T35" fmla="*/ 9606 h 588"/>
              <a:gd name="T36" fmla="+- 0 15390 14754"/>
              <a:gd name="T37" fmla="*/ T36 w 756"/>
              <a:gd name="T38" fmla="+- 0 9599 9599"/>
              <a:gd name="T39" fmla="*/ 9599 h 588"/>
              <a:gd name="T40" fmla="+- 0 15414 14754"/>
              <a:gd name="T41" fmla="*/ T40 w 756"/>
              <a:gd name="T42" fmla="+- 0 9597 9599"/>
              <a:gd name="T43" fmla="*/ 9597 h 588"/>
              <a:gd name="T44" fmla="+- 0 15441 14754"/>
              <a:gd name="T45" fmla="*/ T44 w 756"/>
              <a:gd name="T46" fmla="+- 0 9597 9599"/>
              <a:gd name="T47" fmla="*/ 9597 h 588"/>
              <a:gd name="T48" fmla="+- 0 15464 14754"/>
              <a:gd name="T49" fmla="*/ T48 w 756"/>
              <a:gd name="T50" fmla="+- 0 9604 9599"/>
              <a:gd name="T51" fmla="*/ 9604 h 588"/>
              <a:gd name="T52" fmla="+- 0 15482 14754"/>
              <a:gd name="T53" fmla="*/ T52 w 756"/>
              <a:gd name="T54" fmla="+- 0 9610 9599"/>
              <a:gd name="T55" fmla="*/ 9610 h 588"/>
              <a:gd name="T56" fmla="+- 0 15500 14754"/>
              <a:gd name="T57" fmla="*/ T56 w 756"/>
              <a:gd name="T58" fmla="+- 0 9625 9599"/>
              <a:gd name="T59" fmla="*/ 9625 h 588"/>
              <a:gd name="T60" fmla="+- 0 15506 14754"/>
              <a:gd name="T61" fmla="*/ T60 w 756"/>
              <a:gd name="T62" fmla="+- 0 9644 9599"/>
              <a:gd name="T63" fmla="*/ 9644 h 588"/>
              <a:gd name="T64" fmla="+- 0 15527 14754"/>
              <a:gd name="T65" fmla="*/ T64 w 756"/>
              <a:gd name="T66" fmla="+- 0 9709 9599"/>
              <a:gd name="T67" fmla="*/ 9709 h 588"/>
              <a:gd name="T68" fmla="+- 0 15475 14754"/>
              <a:gd name="T69" fmla="*/ T68 w 756"/>
              <a:gd name="T70" fmla="+- 0 9780 9599"/>
              <a:gd name="T71" fmla="*/ 9780 h 588"/>
              <a:gd name="T72" fmla="+- 0 15434 14754"/>
              <a:gd name="T73" fmla="*/ T72 w 756"/>
              <a:gd name="T74" fmla="+- 0 9823 9599"/>
              <a:gd name="T75" fmla="*/ 9823 h 588"/>
              <a:gd name="T76" fmla="+- 0 15341 14754"/>
              <a:gd name="T77" fmla="*/ T76 w 756"/>
              <a:gd name="T78" fmla="+- 0 9922 9599"/>
              <a:gd name="T79" fmla="*/ 9922 h 588"/>
              <a:gd name="T80" fmla="+- 0 15219 14754"/>
              <a:gd name="T81" fmla="*/ T80 w 756"/>
              <a:gd name="T82" fmla="+- 0 9997 9599"/>
              <a:gd name="T83" fmla="*/ 9997 h 588"/>
              <a:gd name="T84" fmla="+- 0 15099 14754"/>
              <a:gd name="T85" fmla="*/ T84 w 756"/>
              <a:gd name="T86" fmla="+- 0 10058 9599"/>
              <a:gd name="T87" fmla="*/ 10058 h 588"/>
              <a:gd name="T88" fmla="+- 0 15040 14754"/>
              <a:gd name="T89" fmla="*/ T88 w 756"/>
              <a:gd name="T90" fmla="+- 0 10088 9599"/>
              <a:gd name="T91" fmla="*/ 10088 h 588"/>
              <a:gd name="T92" fmla="+- 0 14978 14754"/>
              <a:gd name="T93" fmla="*/ T92 w 756"/>
              <a:gd name="T94" fmla="+- 0 10118 9599"/>
              <a:gd name="T95" fmla="*/ 10118 h 588"/>
              <a:gd name="T96" fmla="+- 0 14914 14754"/>
              <a:gd name="T97" fmla="*/ T96 w 756"/>
              <a:gd name="T98" fmla="+- 0 10137 9599"/>
              <a:gd name="T99" fmla="*/ 10137 h 588"/>
              <a:gd name="T100" fmla="+- 0 14879 14754"/>
              <a:gd name="T101" fmla="*/ T100 w 756"/>
              <a:gd name="T102" fmla="+- 0 10148 9599"/>
              <a:gd name="T103" fmla="*/ 10148 h 588"/>
              <a:gd name="T104" fmla="+- 0 14835 14754"/>
              <a:gd name="T105" fmla="*/ T104 w 756"/>
              <a:gd name="T106" fmla="+- 0 10159 9599"/>
              <a:gd name="T107" fmla="*/ 10159 h 588"/>
              <a:gd name="T108" fmla="+- 0 14798 14754"/>
              <a:gd name="T109" fmla="*/ T108 w 756"/>
              <a:gd name="T110" fmla="+- 0 10156 9599"/>
              <a:gd name="T111" fmla="*/ 10156 h 588"/>
              <a:gd name="T112" fmla="+- 0 14771 14754"/>
              <a:gd name="T113" fmla="*/ T112 w 756"/>
              <a:gd name="T114" fmla="+- 0 10154 9599"/>
              <a:gd name="T115" fmla="*/ 10154 h 588"/>
              <a:gd name="T116" fmla="+- 0 14760 14754"/>
              <a:gd name="T117" fmla="*/ T116 w 756"/>
              <a:gd name="T118" fmla="+- 0 10152 9599"/>
              <a:gd name="T119" fmla="*/ 10152 h 588"/>
              <a:gd name="T120" fmla="+- 0 14754 14754"/>
              <a:gd name="T121" fmla="*/ T120 w 756"/>
              <a:gd name="T122" fmla="+- 0 10123 9599"/>
              <a:gd name="T123" fmla="*/ 10123 h 588"/>
              <a:gd name="T124" fmla="+- 0 14749 14754"/>
              <a:gd name="T125" fmla="*/ T124 w 756"/>
              <a:gd name="T126" fmla="+- 0 10100 9599"/>
              <a:gd name="T127" fmla="*/ 10100 h 588"/>
              <a:gd name="T128" fmla="+- 0 14767 14754"/>
              <a:gd name="T129" fmla="*/ T128 w 756"/>
              <a:gd name="T130" fmla="+- 0 10078 9599"/>
              <a:gd name="T131" fmla="*/ 10078 h 588"/>
              <a:gd name="T132" fmla="+- 0 14781 14754"/>
              <a:gd name="T133" fmla="*/ T132 w 756"/>
              <a:gd name="T134" fmla="+- 0 10062 9599"/>
              <a:gd name="T135" fmla="*/ 10062 h 588"/>
              <a:gd name="T136" fmla="+- 0 14804 14754"/>
              <a:gd name="T137" fmla="*/ T136 w 756"/>
              <a:gd name="T138" fmla="+- 0 10035 9599"/>
              <a:gd name="T139" fmla="*/ 10035 h 588"/>
              <a:gd name="T140" fmla="+- 0 14835 14754"/>
              <a:gd name="T141" fmla="*/ T140 w 756"/>
              <a:gd name="T142" fmla="+- 0 10011 9599"/>
              <a:gd name="T143" fmla="*/ 10011 h 588"/>
              <a:gd name="T144" fmla="+- 0 14868 14754"/>
              <a:gd name="T145" fmla="*/ T144 w 756"/>
              <a:gd name="T146" fmla="+- 0 9997 9599"/>
              <a:gd name="T147" fmla="*/ 9997 h 588"/>
              <a:gd name="T148" fmla="+- 0 14906 14754"/>
              <a:gd name="T149" fmla="*/ T148 w 756"/>
              <a:gd name="T150" fmla="+- 0 9981 9599"/>
              <a:gd name="T151" fmla="*/ 9981 h 588"/>
              <a:gd name="T152" fmla="+- 0 14946 14754"/>
              <a:gd name="T153" fmla="*/ T152 w 756"/>
              <a:gd name="T154" fmla="+- 0 9970 9599"/>
              <a:gd name="T155" fmla="*/ 9970 h 588"/>
              <a:gd name="T156" fmla="+- 0 14987 14754"/>
              <a:gd name="T157" fmla="*/ T156 w 756"/>
              <a:gd name="T158" fmla="+- 0 9967 9599"/>
              <a:gd name="T159" fmla="*/ 9967 h 588"/>
              <a:gd name="T160" fmla="+- 0 15020 14754"/>
              <a:gd name="T161" fmla="*/ T160 w 756"/>
              <a:gd name="T162" fmla="+- 0 9965 9599"/>
              <a:gd name="T163" fmla="*/ 9965 h 588"/>
              <a:gd name="T164" fmla="+- 0 15059 14754"/>
              <a:gd name="T165" fmla="*/ T164 w 756"/>
              <a:gd name="T166" fmla="+- 0 9971 9599"/>
              <a:gd name="T167" fmla="*/ 9971 h 588"/>
              <a:gd name="T168" fmla="+- 0 15089 14754"/>
              <a:gd name="T169" fmla="*/ T168 w 756"/>
              <a:gd name="T170" fmla="+- 0 9987 9599"/>
              <a:gd name="T171" fmla="*/ 9987 h 588"/>
              <a:gd name="T172" fmla="+- 0 15146 14754"/>
              <a:gd name="T173" fmla="*/ T172 w 756"/>
              <a:gd name="T174" fmla="+- 0 10017 9599"/>
              <a:gd name="T175" fmla="*/ 10017 h 588"/>
              <a:gd name="T176" fmla="+- 0 15162 14754"/>
              <a:gd name="T177" fmla="*/ T176 w 756"/>
              <a:gd name="T178" fmla="+- 0 10079 9599"/>
              <a:gd name="T179" fmla="*/ 10079 h 588"/>
              <a:gd name="T180" fmla="+- 0 15200 14754"/>
              <a:gd name="T181" fmla="*/ T180 w 756"/>
              <a:gd name="T182" fmla="+- 0 10124 9599"/>
              <a:gd name="T183" fmla="*/ 10124 h 588"/>
              <a:gd name="T184" fmla="+- 0 15217 14754"/>
              <a:gd name="T185" fmla="*/ T184 w 756"/>
              <a:gd name="T186" fmla="+- 0 10144 9599"/>
              <a:gd name="T187" fmla="*/ 10144 h 588"/>
              <a:gd name="T188" fmla="+- 0 15238 14754"/>
              <a:gd name="T189" fmla="*/ T188 w 756"/>
              <a:gd name="T190" fmla="+- 0 10159 9599"/>
              <a:gd name="T191" fmla="*/ 10159 h 588"/>
              <a:gd name="T192" fmla="+- 0 15263 14754"/>
              <a:gd name="T193" fmla="*/ T192 w 756"/>
              <a:gd name="T194" fmla="+- 0 10167 9599"/>
              <a:gd name="T195" fmla="*/ 10167 h 588"/>
              <a:gd name="T196" fmla="+- 0 15308 14754"/>
              <a:gd name="T197" fmla="*/ T196 w 756"/>
              <a:gd name="T198" fmla="+- 0 10182 9599"/>
              <a:gd name="T199" fmla="*/ 10182 h 588"/>
              <a:gd name="T200" fmla="+- 0 15356 14754"/>
              <a:gd name="T201" fmla="*/ T200 w 756"/>
              <a:gd name="T202" fmla="+- 0 10184 9599"/>
              <a:gd name="T203" fmla="*/ 10184 h 588"/>
              <a:gd name="T204" fmla="+- 0 15403 14754"/>
              <a:gd name="T205" fmla="*/ T204 w 756"/>
              <a:gd name="T206" fmla="+- 0 10186 9599"/>
              <a:gd name="T207" fmla="*/ 10186 h 588"/>
              <a:gd name="T208" fmla="+- 0 15418 14754"/>
              <a:gd name="T209" fmla="*/ T208 w 756"/>
              <a:gd name="T210" fmla="+- 0 10186 9599"/>
              <a:gd name="T211" fmla="*/ 10186 h 588"/>
              <a:gd name="T212" fmla="+- 0 15434 14754"/>
              <a:gd name="T213" fmla="*/ T212 w 756"/>
              <a:gd name="T214" fmla="+- 0 10186 9599"/>
              <a:gd name="T215" fmla="*/ 10186 h 588"/>
              <a:gd name="T216" fmla="+- 0 15449 14754"/>
              <a:gd name="T217" fmla="*/ T216 w 756"/>
              <a:gd name="T218" fmla="+- 0 10186 9599"/>
              <a:gd name="T219" fmla="*/ 10186 h 58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756" h="588" extrusionOk="0">
                <a:moveTo>
                  <a:pt x="291" y="165"/>
                </a:moveTo>
                <a:cubicBezTo>
                  <a:pt x="305" y="138"/>
                  <a:pt x="314" y="128"/>
                  <a:pt x="340" y="109"/>
                </a:cubicBezTo>
                <a:cubicBezTo>
                  <a:pt x="369" y="88"/>
                  <a:pt x="398" y="73"/>
                  <a:pt x="431" y="60"/>
                </a:cubicBezTo>
                <a:cubicBezTo>
                  <a:pt x="496" y="35"/>
                  <a:pt x="566" y="7"/>
                  <a:pt x="636" y="0"/>
                </a:cubicBezTo>
                <a:cubicBezTo>
                  <a:pt x="660" y="-2"/>
                  <a:pt x="687" y="-2"/>
                  <a:pt x="710" y="5"/>
                </a:cubicBezTo>
                <a:cubicBezTo>
                  <a:pt x="728" y="11"/>
                  <a:pt x="746" y="26"/>
                  <a:pt x="752" y="45"/>
                </a:cubicBezTo>
                <a:cubicBezTo>
                  <a:pt x="773" y="110"/>
                  <a:pt x="721" y="181"/>
                  <a:pt x="680" y="224"/>
                </a:cubicBezTo>
                <a:cubicBezTo>
                  <a:pt x="587" y="323"/>
                  <a:pt x="465" y="398"/>
                  <a:pt x="345" y="459"/>
                </a:cubicBezTo>
                <a:cubicBezTo>
                  <a:pt x="286" y="489"/>
                  <a:pt x="224" y="519"/>
                  <a:pt x="160" y="538"/>
                </a:cubicBezTo>
                <a:cubicBezTo>
                  <a:pt x="125" y="549"/>
                  <a:pt x="81" y="560"/>
                  <a:pt x="44" y="557"/>
                </a:cubicBezTo>
                <a:cubicBezTo>
                  <a:pt x="17" y="555"/>
                  <a:pt x="6" y="553"/>
                  <a:pt x="0" y="524"/>
                </a:cubicBezTo>
                <a:cubicBezTo>
                  <a:pt x="-5" y="501"/>
                  <a:pt x="13" y="479"/>
                  <a:pt x="27" y="463"/>
                </a:cubicBezTo>
                <a:cubicBezTo>
                  <a:pt x="50" y="436"/>
                  <a:pt x="81" y="412"/>
                  <a:pt x="114" y="398"/>
                </a:cubicBezTo>
                <a:cubicBezTo>
                  <a:pt x="152" y="382"/>
                  <a:pt x="192" y="371"/>
                  <a:pt x="233" y="368"/>
                </a:cubicBezTo>
                <a:cubicBezTo>
                  <a:pt x="266" y="366"/>
                  <a:pt x="305" y="372"/>
                  <a:pt x="335" y="388"/>
                </a:cubicBezTo>
                <a:cubicBezTo>
                  <a:pt x="392" y="418"/>
                  <a:pt x="408" y="480"/>
                  <a:pt x="446" y="525"/>
                </a:cubicBezTo>
                <a:cubicBezTo>
                  <a:pt x="463" y="545"/>
                  <a:pt x="484" y="560"/>
                  <a:pt x="509" y="568"/>
                </a:cubicBezTo>
                <a:cubicBezTo>
                  <a:pt x="554" y="583"/>
                  <a:pt x="602" y="585"/>
                  <a:pt x="649" y="587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7" name="Ink 11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6172200" y="5029200"/>
            <a:ext cx="192088" cy="246063"/>
          </a:xfrm>
          <a:custGeom>
            <a:avLst/>
            <a:gdLst>
              <a:gd name="T0" fmla="+- 0 17380 16859"/>
              <a:gd name="T1" fmla="*/ T0 w 532"/>
              <a:gd name="T2" fmla="+- 0 13161 13023"/>
              <a:gd name="T3" fmla="*/ 13161 h 683"/>
              <a:gd name="T4" fmla="+- 0 17387 16859"/>
              <a:gd name="T5" fmla="*/ T4 w 532"/>
              <a:gd name="T6" fmla="+- 0 13125 13023"/>
              <a:gd name="T7" fmla="*/ 13125 h 683"/>
              <a:gd name="T8" fmla="+- 0 17394 16859"/>
              <a:gd name="T9" fmla="*/ T8 w 532"/>
              <a:gd name="T10" fmla="+- 0 13124 13023"/>
              <a:gd name="T11" fmla="*/ 13124 h 683"/>
              <a:gd name="T12" fmla="+- 0 17373 16859"/>
              <a:gd name="T13" fmla="*/ T12 w 532"/>
              <a:gd name="T14" fmla="+- 0 13092 13023"/>
              <a:gd name="T15" fmla="*/ 13092 h 683"/>
              <a:gd name="T16" fmla="+- 0 17327 16859"/>
              <a:gd name="T17" fmla="*/ T16 w 532"/>
              <a:gd name="T18" fmla="+- 0 13020 13023"/>
              <a:gd name="T19" fmla="*/ 13020 h 683"/>
              <a:gd name="T20" fmla="+- 0 17212 16859"/>
              <a:gd name="T21" fmla="*/ T20 w 532"/>
              <a:gd name="T22" fmla="+- 0 13008 13023"/>
              <a:gd name="T23" fmla="*/ 13008 h 683"/>
              <a:gd name="T24" fmla="+- 0 17139 16859"/>
              <a:gd name="T25" fmla="*/ T24 w 532"/>
              <a:gd name="T26" fmla="+- 0 13036 13023"/>
              <a:gd name="T27" fmla="*/ 13036 h 683"/>
              <a:gd name="T28" fmla="+- 0 17112 16859"/>
              <a:gd name="T29" fmla="*/ T28 w 532"/>
              <a:gd name="T30" fmla="+- 0 13046 13023"/>
              <a:gd name="T31" fmla="*/ 13046 h 683"/>
              <a:gd name="T32" fmla="+- 0 17087 16859"/>
              <a:gd name="T33" fmla="*/ T32 w 532"/>
              <a:gd name="T34" fmla="+- 0 13066 13023"/>
              <a:gd name="T35" fmla="*/ 13066 h 683"/>
              <a:gd name="T36" fmla="+- 0 17073 16859"/>
              <a:gd name="T37" fmla="*/ T36 w 532"/>
              <a:gd name="T38" fmla="+- 0 13092 13023"/>
              <a:gd name="T39" fmla="*/ 13092 h 683"/>
              <a:gd name="T40" fmla="+- 0 17054 16859"/>
              <a:gd name="T41" fmla="*/ T40 w 532"/>
              <a:gd name="T42" fmla="+- 0 13127 13023"/>
              <a:gd name="T43" fmla="*/ 13127 h 683"/>
              <a:gd name="T44" fmla="+- 0 17060 16859"/>
              <a:gd name="T45" fmla="*/ T44 w 532"/>
              <a:gd name="T46" fmla="+- 0 13179 13023"/>
              <a:gd name="T47" fmla="*/ 13179 h 683"/>
              <a:gd name="T48" fmla="+- 0 17068 16859"/>
              <a:gd name="T49" fmla="*/ T48 w 532"/>
              <a:gd name="T50" fmla="+- 0 13216 13023"/>
              <a:gd name="T51" fmla="*/ 13216 h 683"/>
              <a:gd name="T52" fmla="+- 0 17078 16859"/>
              <a:gd name="T53" fmla="*/ T52 w 532"/>
              <a:gd name="T54" fmla="+- 0 13260 13023"/>
              <a:gd name="T55" fmla="*/ 13260 h 683"/>
              <a:gd name="T56" fmla="+- 0 17094 16859"/>
              <a:gd name="T57" fmla="*/ T56 w 532"/>
              <a:gd name="T58" fmla="+- 0 13302 13023"/>
              <a:gd name="T59" fmla="*/ 13302 h 683"/>
              <a:gd name="T60" fmla="+- 0 17113 16859"/>
              <a:gd name="T61" fmla="*/ T60 w 532"/>
              <a:gd name="T62" fmla="+- 0 13343 13023"/>
              <a:gd name="T63" fmla="*/ 13343 h 683"/>
              <a:gd name="T64" fmla="+- 0 17134 16859"/>
              <a:gd name="T65" fmla="*/ T64 w 532"/>
              <a:gd name="T66" fmla="+- 0 13388 13023"/>
              <a:gd name="T67" fmla="*/ 13388 h 683"/>
              <a:gd name="T68" fmla="+- 0 17157 16859"/>
              <a:gd name="T69" fmla="*/ T68 w 532"/>
              <a:gd name="T70" fmla="+- 0 13431 13023"/>
              <a:gd name="T71" fmla="*/ 13431 h 683"/>
              <a:gd name="T72" fmla="+- 0 17176 16859"/>
              <a:gd name="T73" fmla="*/ T72 w 532"/>
              <a:gd name="T74" fmla="+- 0 13477 13023"/>
              <a:gd name="T75" fmla="*/ 13477 h 683"/>
              <a:gd name="T76" fmla="+- 0 17192 16859"/>
              <a:gd name="T77" fmla="*/ T76 w 532"/>
              <a:gd name="T78" fmla="+- 0 13516 13023"/>
              <a:gd name="T79" fmla="*/ 13516 h 683"/>
              <a:gd name="T80" fmla="+- 0 17206 16859"/>
              <a:gd name="T81" fmla="*/ T80 w 532"/>
              <a:gd name="T82" fmla="+- 0 13551 13023"/>
              <a:gd name="T83" fmla="*/ 13551 h 683"/>
              <a:gd name="T84" fmla="+- 0 17196 16859"/>
              <a:gd name="T85" fmla="*/ T84 w 532"/>
              <a:gd name="T86" fmla="+- 0 13593 13023"/>
              <a:gd name="T87" fmla="*/ 13593 h 683"/>
              <a:gd name="T88" fmla="+- 0 17186 16859"/>
              <a:gd name="T89" fmla="*/ T88 w 532"/>
              <a:gd name="T90" fmla="+- 0 13636 13023"/>
              <a:gd name="T91" fmla="*/ 13636 h 683"/>
              <a:gd name="T92" fmla="+- 0 17152 16859"/>
              <a:gd name="T93" fmla="*/ T92 w 532"/>
              <a:gd name="T94" fmla="+- 0 13660 13023"/>
              <a:gd name="T95" fmla="*/ 13660 h 683"/>
              <a:gd name="T96" fmla="+- 0 17114 16859"/>
              <a:gd name="T97" fmla="*/ T96 w 532"/>
              <a:gd name="T98" fmla="+- 0 13678 13023"/>
              <a:gd name="T99" fmla="*/ 13678 h 683"/>
              <a:gd name="T100" fmla="+- 0 17060 16859"/>
              <a:gd name="T101" fmla="*/ T100 w 532"/>
              <a:gd name="T102" fmla="+- 0 13703 13023"/>
              <a:gd name="T103" fmla="*/ 13703 h 683"/>
              <a:gd name="T104" fmla="+- 0 16998 16859"/>
              <a:gd name="T105" fmla="*/ T104 w 532"/>
              <a:gd name="T106" fmla="+- 0 13713 13023"/>
              <a:gd name="T107" fmla="*/ 13713 h 683"/>
              <a:gd name="T108" fmla="+- 0 16941 16859"/>
              <a:gd name="T109" fmla="*/ T108 w 532"/>
              <a:gd name="T110" fmla="+- 0 13697 13023"/>
              <a:gd name="T111" fmla="*/ 13697 h 683"/>
              <a:gd name="T112" fmla="+- 0 16903 16859"/>
              <a:gd name="T113" fmla="*/ T112 w 532"/>
              <a:gd name="T114" fmla="+- 0 13686 13023"/>
              <a:gd name="T115" fmla="*/ 13686 h 683"/>
              <a:gd name="T116" fmla="+- 0 16864 16859"/>
              <a:gd name="T117" fmla="*/ T116 w 532"/>
              <a:gd name="T118" fmla="+- 0 13666 13023"/>
              <a:gd name="T119" fmla="*/ 13666 h 683"/>
              <a:gd name="T120" fmla="+- 0 16859 16859"/>
              <a:gd name="T121" fmla="*/ T120 w 532"/>
              <a:gd name="T122" fmla="+- 0 13623 13023"/>
              <a:gd name="T123" fmla="*/ 13623 h 683"/>
              <a:gd name="T124" fmla="+- 0 16854 16859"/>
              <a:gd name="T125" fmla="*/ T124 w 532"/>
              <a:gd name="T126" fmla="+- 0 13587 13023"/>
              <a:gd name="T127" fmla="*/ 13587 h 683"/>
              <a:gd name="T128" fmla="+- 0 16887 16859"/>
              <a:gd name="T129" fmla="*/ T128 w 532"/>
              <a:gd name="T130" fmla="+- 0 13559 13023"/>
              <a:gd name="T131" fmla="*/ 13559 h 683"/>
              <a:gd name="T132" fmla="+- 0 16910 16859"/>
              <a:gd name="T133" fmla="*/ T132 w 532"/>
              <a:gd name="T134" fmla="+- 0 13536 13023"/>
              <a:gd name="T135" fmla="*/ 13536 h 683"/>
              <a:gd name="T136" fmla="+- 0 16972 16859"/>
              <a:gd name="T137" fmla="*/ T136 w 532"/>
              <a:gd name="T138" fmla="+- 0 13472 13023"/>
              <a:gd name="T139" fmla="*/ 13472 h 683"/>
              <a:gd name="T140" fmla="+- 0 17048 16859"/>
              <a:gd name="T141" fmla="*/ T140 w 532"/>
              <a:gd name="T142" fmla="+- 0 13423 13023"/>
              <a:gd name="T143" fmla="*/ 13423 h 683"/>
              <a:gd name="T144" fmla="+- 0 17117 16859"/>
              <a:gd name="T145" fmla="*/ T144 w 532"/>
              <a:gd name="T146" fmla="+- 0 13367 13023"/>
              <a:gd name="T147" fmla="*/ 13367 h 683"/>
              <a:gd name="T148" fmla="+- 0 17181 16859"/>
              <a:gd name="T149" fmla="*/ T148 w 532"/>
              <a:gd name="T150" fmla="+- 0 13316 13023"/>
              <a:gd name="T151" fmla="*/ 13316 h 683"/>
              <a:gd name="T152" fmla="+- 0 17277 16859"/>
              <a:gd name="T153" fmla="*/ T152 w 532"/>
              <a:gd name="T154" fmla="+- 0 13247 13023"/>
              <a:gd name="T155" fmla="*/ 13247 h 683"/>
              <a:gd name="T156" fmla="+- 0 17297 16859"/>
              <a:gd name="T157" fmla="*/ T156 w 532"/>
              <a:gd name="T158" fmla="+- 0 13161 13023"/>
              <a:gd name="T159" fmla="*/ 13161 h 683"/>
              <a:gd name="T160" fmla="+- 0 17304 16859"/>
              <a:gd name="T161" fmla="*/ T160 w 532"/>
              <a:gd name="T162" fmla="+- 0 13131 13023"/>
              <a:gd name="T163" fmla="*/ 13131 h 683"/>
              <a:gd name="T164" fmla="+- 0 17298 16859"/>
              <a:gd name="T165" fmla="*/ T164 w 532"/>
              <a:gd name="T166" fmla="+- 0 13091 13023"/>
              <a:gd name="T167" fmla="*/ 13091 h 683"/>
              <a:gd name="T168" fmla="+- 0 17270 16859"/>
              <a:gd name="T169" fmla="*/ T168 w 532"/>
              <a:gd name="T170" fmla="+- 0 13073 13023"/>
              <a:gd name="T171" fmla="*/ 13073 h 683"/>
              <a:gd name="T172" fmla="+- 0 17233 16859"/>
              <a:gd name="T173" fmla="*/ T172 w 532"/>
              <a:gd name="T174" fmla="+- 0 13049 13023"/>
              <a:gd name="T175" fmla="*/ 13049 h 683"/>
              <a:gd name="T176" fmla="+- 0 17169 16859"/>
              <a:gd name="T177" fmla="*/ T176 w 532"/>
              <a:gd name="T178" fmla="+- 0 13065 13023"/>
              <a:gd name="T179" fmla="*/ 13065 h 683"/>
              <a:gd name="T180" fmla="+- 0 17132 16859"/>
              <a:gd name="T181" fmla="*/ T180 w 532"/>
              <a:gd name="T182" fmla="+- 0 13079 13023"/>
              <a:gd name="T183" fmla="*/ 13079 h 683"/>
              <a:gd name="T184" fmla="+- 0 17067 16859"/>
              <a:gd name="T185" fmla="*/ T184 w 532"/>
              <a:gd name="T186" fmla="+- 0 13104 13023"/>
              <a:gd name="T187" fmla="*/ 13104 h 683"/>
              <a:gd name="T188" fmla="+- 0 17005 16859"/>
              <a:gd name="T189" fmla="*/ T188 w 532"/>
              <a:gd name="T190" fmla="+- 0 13146 13023"/>
              <a:gd name="T191" fmla="*/ 13146 h 683"/>
              <a:gd name="T192" fmla="+- 0 16955 16859"/>
              <a:gd name="T193" fmla="*/ T192 w 532"/>
              <a:gd name="T194" fmla="+- 0 13195 13023"/>
              <a:gd name="T195" fmla="*/ 13195 h 683"/>
              <a:gd name="T196" fmla="+- 0 16915 16859"/>
              <a:gd name="T197" fmla="*/ T196 w 532"/>
              <a:gd name="T198" fmla="+- 0 13234 13023"/>
              <a:gd name="T199" fmla="*/ 13234 h 683"/>
              <a:gd name="T200" fmla="+- 0 16900 16859"/>
              <a:gd name="T201" fmla="*/ T200 w 532"/>
              <a:gd name="T202" fmla="+- 0 13266 13023"/>
              <a:gd name="T203" fmla="*/ 13266 h 683"/>
              <a:gd name="T204" fmla="+- 0 16902 16859"/>
              <a:gd name="T205" fmla="*/ T204 w 532"/>
              <a:gd name="T206" fmla="+- 0 13319 13023"/>
              <a:gd name="T207" fmla="*/ 13319 h 68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</a:cxnLst>
            <a:rect l="0" t="0" r="r" b="b"/>
            <a:pathLst>
              <a:path w="532" h="683" extrusionOk="0">
                <a:moveTo>
                  <a:pt x="521" y="138"/>
                </a:moveTo>
                <a:cubicBezTo>
                  <a:pt x="528" y="102"/>
                  <a:pt x="535" y="101"/>
                  <a:pt x="514" y="69"/>
                </a:cubicBezTo>
                <a:cubicBezTo>
                  <a:pt x="468" y="-3"/>
                  <a:pt x="353" y="-15"/>
                  <a:pt x="280" y="13"/>
                </a:cubicBezTo>
                <a:cubicBezTo>
                  <a:pt x="253" y="23"/>
                  <a:pt x="228" y="43"/>
                  <a:pt x="214" y="69"/>
                </a:cubicBezTo>
                <a:cubicBezTo>
                  <a:pt x="195" y="104"/>
                  <a:pt x="201" y="156"/>
                  <a:pt x="209" y="193"/>
                </a:cubicBezTo>
                <a:cubicBezTo>
                  <a:pt x="219" y="237"/>
                  <a:pt x="235" y="279"/>
                  <a:pt x="254" y="320"/>
                </a:cubicBezTo>
                <a:cubicBezTo>
                  <a:pt x="275" y="365"/>
                  <a:pt x="298" y="408"/>
                  <a:pt x="317" y="454"/>
                </a:cubicBezTo>
                <a:cubicBezTo>
                  <a:pt x="333" y="493"/>
                  <a:pt x="347" y="528"/>
                  <a:pt x="337" y="570"/>
                </a:cubicBezTo>
                <a:cubicBezTo>
                  <a:pt x="327" y="613"/>
                  <a:pt x="293" y="637"/>
                  <a:pt x="255" y="655"/>
                </a:cubicBezTo>
                <a:cubicBezTo>
                  <a:pt x="201" y="680"/>
                  <a:pt x="139" y="690"/>
                  <a:pt x="82" y="674"/>
                </a:cubicBezTo>
                <a:cubicBezTo>
                  <a:pt x="44" y="663"/>
                  <a:pt x="5" y="643"/>
                  <a:pt x="0" y="600"/>
                </a:cubicBezTo>
                <a:cubicBezTo>
                  <a:pt x="-5" y="564"/>
                  <a:pt x="28" y="536"/>
                  <a:pt x="51" y="513"/>
                </a:cubicBezTo>
                <a:cubicBezTo>
                  <a:pt x="113" y="449"/>
                  <a:pt x="189" y="400"/>
                  <a:pt x="258" y="344"/>
                </a:cubicBezTo>
                <a:cubicBezTo>
                  <a:pt x="322" y="293"/>
                  <a:pt x="418" y="224"/>
                  <a:pt x="438" y="138"/>
                </a:cubicBezTo>
                <a:cubicBezTo>
                  <a:pt x="445" y="108"/>
                  <a:pt x="439" y="68"/>
                  <a:pt x="411" y="50"/>
                </a:cubicBezTo>
                <a:cubicBezTo>
                  <a:pt x="374" y="26"/>
                  <a:pt x="310" y="42"/>
                  <a:pt x="273" y="56"/>
                </a:cubicBezTo>
                <a:cubicBezTo>
                  <a:pt x="208" y="81"/>
                  <a:pt x="146" y="123"/>
                  <a:pt x="96" y="172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Ink 12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525838" y="5280025"/>
            <a:ext cx="100012" cy="282575"/>
          </a:xfrm>
          <a:custGeom>
            <a:avLst/>
            <a:gdLst>
              <a:gd name="T0" fmla="+- 0 10065 9794"/>
              <a:gd name="T1" fmla="*/ T0 w 280"/>
              <a:gd name="T2" fmla="+- 0 13137 13113"/>
              <a:gd name="T3" fmla="*/ 13137 h 788"/>
              <a:gd name="T4" fmla="+- 0 10072 9794"/>
              <a:gd name="T5" fmla="*/ T4 w 280"/>
              <a:gd name="T6" fmla="+- 0 13125 13113"/>
              <a:gd name="T7" fmla="*/ 13125 h 788"/>
              <a:gd name="T8" fmla="+- 0 10075 9794"/>
              <a:gd name="T9" fmla="*/ T8 w 280"/>
              <a:gd name="T10" fmla="+- 0 13122 13113"/>
              <a:gd name="T11" fmla="*/ 13122 h 788"/>
              <a:gd name="T12" fmla="+- 0 10073 9794"/>
              <a:gd name="T13" fmla="*/ T12 w 280"/>
              <a:gd name="T14" fmla="+- 0 13113 13113"/>
              <a:gd name="T15" fmla="*/ 13113 h 788"/>
              <a:gd name="T16" fmla="+- 0 10072 9794"/>
              <a:gd name="T17" fmla="*/ T16 w 280"/>
              <a:gd name="T18" fmla="+- 0 13134 13113"/>
              <a:gd name="T19" fmla="*/ 13134 h 788"/>
              <a:gd name="T20" fmla="+- 0 10074 9794"/>
              <a:gd name="T21" fmla="*/ T20 w 280"/>
              <a:gd name="T22" fmla="+- 0 13158 13113"/>
              <a:gd name="T23" fmla="*/ 13158 h 788"/>
              <a:gd name="T24" fmla="+- 0 10069 9794"/>
              <a:gd name="T25" fmla="*/ T24 w 280"/>
              <a:gd name="T26" fmla="+- 0 13179 13113"/>
              <a:gd name="T27" fmla="*/ 13179 h 788"/>
              <a:gd name="T28" fmla="+- 0 10059 9794"/>
              <a:gd name="T29" fmla="*/ T28 w 280"/>
              <a:gd name="T30" fmla="+- 0 13223 13113"/>
              <a:gd name="T31" fmla="*/ 13223 h 788"/>
              <a:gd name="T32" fmla="+- 0 10045 9794"/>
              <a:gd name="T33" fmla="*/ T32 w 280"/>
              <a:gd name="T34" fmla="+- 0 13267 13113"/>
              <a:gd name="T35" fmla="*/ 13267 h 788"/>
              <a:gd name="T36" fmla="+- 0 10031 9794"/>
              <a:gd name="T37" fmla="*/ T36 w 280"/>
              <a:gd name="T38" fmla="+- 0 13310 13113"/>
              <a:gd name="T39" fmla="*/ 13310 h 788"/>
              <a:gd name="T40" fmla="+- 0 10011 9794"/>
              <a:gd name="T41" fmla="*/ T40 w 280"/>
              <a:gd name="T42" fmla="+- 0 13372 13113"/>
              <a:gd name="T43" fmla="*/ 13372 h 788"/>
              <a:gd name="T44" fmla="+- 0 9993 9794"/>
              <a:gd name="T45" fmla="*/ T44 w 280"/>
              <a:gd name="T46" fmla="+- 0 13436 13113"/>
              <a:gd name="T47" fmla="*/ 13436 h 788"/>
              <a:gd name="T48" fmla="+- 0 9970 9794"/>
              <a:gd name="T49" fmla="*/ T48 w 280"/>
              <a:gd name="T50" fmla="+- 0 13497 13113"/>
              <a:gd name="T51" fmla="*/ 13497 h 788"/>
              <a:gd name="T52" fmla="+- 0 9947 9794"/>
              <a:gd name="T53" fmla="*/ T52 w 280"/>
              <a:gd name="T54" fmla="+- 0 13559 13113"/>
              <a:gd name="T55" fmla="*/ 13559 h 788"/>
              <a:gd name="T56" fmla="+- 0 9923 9794"/>
              <a:gd name="T57" fmla="*/ T56 w 280"/>
              <a:gd name="T58" fmla="+- 0 13621 13113"/>
              <a:gd name="T59" fmla="*/ 13621 h 788"/>
              <a:gd name="T60" fmla="+- 0 9898 9794"/>
              <a:gd name="T61" fmla="*/ T60 w 280"/>
              <a:gd name="T62" fmla="+- 0 13683 13113"/>
              <a:gd name="T63" fmla="*/ 13683 h 788"/>
              <a:gd name="T64" fmla="+- 0 9874 9794"/>
              <a:gd name="T65" fmla="*/ T64 w 280"/>
              <a:gd name="T66" fmla="+- 0 13743 13113"/>
              <a:gd name="T67" fmla="*/ 13743 h 788"/>
              <a:gd name="T68" fmla="+- 0 9849 9794"/>
              <a:gd name="T69" fmla="*/ T68 w 280"/>
              <a:gd name="T70" fmla="+- 0 13804 13113"/>
              <a:gd name="T71" fmla="*/ 13804 h 788"/>
              <a:gd name="T72" fmla="+- 0 9823 9794"/>
              <a:gd name="T73" fmla="*/ T72 w 280"/>
              <a:gd name="T74" fmla="+- 0 13863 13113"/>
              <a:gd name="T75" fmla="*/ 13863 h 788"/>
              <a:gd name="T76" fmla="+- 0 9810 9794"/>
              <a:gd name="T77" fmla="*/ T76 w 280"/>
              <a:gd name="T78" fmla="+- 0 13893 13113"/>
              <a:gd name="T79" fmla="*/ 13893 h 788"/>
              <a:gd name="T80" fmla="+- 0 9808 9794"/>
              <a:gd name="T81" fmla="*/ T80 w 280"/>
              <a:gd name="T82" fmla="+- 0 13884 13113"/>
              <a:gd name="T83" fmla="*/ 13884 h 788"/>
              <a:gd name="T84" fmla="+- 0 9794 9794"/>
              <a:gd name="T85" fmla="*/ T84 w 280"/>
              <a:gd name="T86" fmla="+- 0 13893 13113"/>
              <a:gd name="T87" fmla="*/ 13893 h 788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</a:cxnLst>
            <a:rect l="0" t="0" r="r" b="b"/>
            <a:pathLst>
              <a:path w="280" h="788" extrusionOk="0">
                <a:moveTo>
                  <a:pt x="271" y="24"/>
                </a:moveTo>
                <a:cubicBezTo>
                  <a:pt x="278" y="12"/>
                  <a:pt x="281" y="9"/>
                  <a:pt x="279" y="0"/>
                </a:cubicBezTo>
                <a:cubicBezTo>
                  <a:pt x="278" y="21"/>
                  <a:pt x="280" y="45"/>
                  <a:pt x="275" y="66"/>
                </a:cubicBezTo>
                <a:cubicBezTo>
                  <a:pt x="265" y="110"/>
                  <a:pt x="251" y="154"/>
                  <a:pt x="237" y="197"/>
                </a:cubicBezTo>
                <a:cubicBezTo>
                  <a:pt x="217" y="259"/>
                  <a:pt x="199" y="323"/>
                  <a:pt x="176" y="384"/>
                </a:cubicBezTo>
                <a:cubicBezTo>
                  <a:pt x="153" y="446"/>
                  <a:pt x="129" y="508"/>
                  <a:pt x="104" y="570"/>
                </a:cubicBezTo>
                <a:cubicBezTo>
                  <a:pt x="80" y="630"/>
                  <a:pt x="55" y="691"/>
                  <a:pt x="29" y="750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3922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1600200"/>
            <a:ext cx="6477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Title 1"/>
          <p:cNvSpPr>
            <a:spLocks/>
          </p:cNvSpPr>
          <p:nvPr/>
        </p:nvSpPr>
        <p:spPr bwMode="auto">
          <a:xfrm>
            <a:off x="1074738" y="3810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Lesson Planning Guide (continued)</a:t>
            </a:r>
          </a:p>
        </p:txBody>
      </p:sp>
      <p:sp>
        <p:nvSpPr>
          <p:cNvPr id="4098" name="Ink 6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510088" y="4040188"/>
            <a:ext cx="249237" cy="227012"/>
          </a:xfrm>
          <a:custGeom>
            <a:avLst/>
            <a:gdLst>
              <a:gd name="T0" fmla="+- 0 12668 12529"/>
              <a:gd name="T1" fmla="*/ T0 w 692"/>
              <a:gd name="T2" fmla="+- 0 9949 9865"/>
              <a:gd name="T3" fmla="*/ 9949 h 629"/>
              <a:gd name="T4" fmla="+- 0 12663 12529"/>
              <a:gd name="T5" fmla="*/ T4 w 692"/>
              <a:gd name="T6" fmla="+- 0 9950 9865"/>
              <a:gd name="T7" fmla="*/ 9950 h 629"/>
              <a:gd name="T8" fmla="+- 0 12657 12529"/>
              <a:gd name="T9" fmla="*/ T8 w 692"/>
              <a:gd name="T10" fmla="+- 0 9951 9865"/>
              <a:gd name="T11" fmla="*/ 9951 h 629"/>
              <a:gd name="T12" fmla="+- 0 12652 12529"/>
              <a:gd name="T13" fmla="*/ T12 w 692"/>
              <a:gd name="T14" fmla="+- 0 9952 9865"/>
              <a:gd name="T15" fmla="*/ 9952 h 629"/>
              <a:gd name="T16" fmla="+- 0 12662 12529"/>
              <a:gd name="T17" fmla="*/ T16 w 692"/>
              <a:gd name="T18" fmla="+- 0 9937 9865"/>
              <a:gd name="T19" fmla="*/ 9937 h 629"/>
              <a:gd name="T20" fmla="+- 0 12672 12529"/>
              <a:gd name="T21" fmla="*/ T20 w 692"/>
              <a:gd name="T22" fmla="+- 0 9925 9865"/>
              <a:gd name="T23" fmla="*/ 9925 h 629"/>
              <a:gd name="T24" fmla="+- 0 12698 12529"/>
              <a:gd name="T25" fmla="*/ T24 w 692"/>
              <a:gd name="T26" fmla="+- 0 9910 9865"/>
              <a:gd name="T27" fmla="*/ 9910 h 629"/>
              <a:gd name="T28" fmla="+- 0 12725 12529"/>
              <a:gd name="T29" fmla="*/ T28 w 692"/>
              <a:gd name="T30" fmla="+- 0 9895 9865"/>
              <a:gd name="T31" fmla="*/ 9895 h 629"/>
              <a:gd name="T32" fmla="+- 0 12764 12529"/>
              <a:gd name="T33" fmla="*/ T32 w 692"/>
              <a:gd name="T34" fmla="+- 0 9889 9865"/>
              <a:gd name="T35" fmla="*/ 9889 h 629"/>
              <a:gd name="T36" fmla="+- 0 12794 12529"/>
              <a:gd name="T37" fmla="*/ T36 w 692"/>
              <a:gd name="T38" fmla="+- 0 9882 9865"/>
              <a:gd name="T39" fmla="*/ 9882 h 629"/>
              <a:gd name="T40" fmla="+- 0 12832 12529"/>
              <a:gd name="T41" fmla="*/ T40 w 692"/>
              <a:gd name="T42" fmla="+- 0 9873 9865"/>
              <a:gd name="T43" fmla="*/ 9873 h 629"/>
              <a:gd name="T44" fmla="+- 0 12871 12529"/>
              <a:gd name="T45" fmla="*/ T44 w 692"/>
              <a:gd name="T46" fmla="+- 0 9869 9865"/>
              <a:gd name="T47" fmla="*/ 9869 h 629"/>
              <a:gd name="T48" fmla="+- 0 12910 12529"/>
              <a:gd name="T49" fmla="*/ T48 w 692"/>
              <a:gd name="T50" fmla="+- 0 9868 9865"/>
              <a:gd name="T51" fmla="*/ 9868 h 629"/>
              <a:gd name="T52" fmla="+- 0 12948 12529"/>
              <a:gd name="T53" fmla="*/ T52 w 692"/>
              <a:gd name="T54" fmla="+- 0 9867 9865"/>
              <a:gd name="T55" fmla="*/ 9867 h 629"/>
              <a:gd name="T56" fmla="+- 0 12985 12529"/>
              <a:gd name="T57" fmla="*/ T56 w 692"/>
              <a:gd name="T58" fmla="+- 0 9867 9865"/>
              <a:gd name="T59" fmla="*/ 9867 h 629"/>
              <a:gd name="T60" fmla="+- 0 13023 12529"/>
              <a:gd name="T61" fmla="*/ T60 w 692"/>
              <a:gd name="T62" fmla="+- 0 9868 9865"/>
              <a:gd name="T63" fmla="*/ 9868 h 629"/>
              <a:gd name="T64" fmla="+- 0 13052 12529"/>
              <a:gd name="T65" fmla="*/ T64 w 692"/>
              <a:gd name="T66" fmla="+- 0 9869 9865"/>
              <a:gd name="T67" fmla="*/ 9869 h 629"/>
              <a:gd name="T68" fmla="+- 0 13075 12529"/>
              <a:gd name="T69" fmla="*/ T68 w 692"/>
              <a:gd name="T70" fmla="+- 0 9872 9865"/>
              <a:gd name="T71" fmla="*/ 9872 h 629"/>
              <a:gd name="T72" fmla="+- 0 13099 12529"/>
              <a:gd name="T73" fmla="*/ T72 w 692"/>
              <a:gd name="T74" fmla="+- 0 9888 9865"/>
              <a:gd name="T75" fmla="*/ 9888 h 629"/>
              <a:gd name="T76" fmla="+- 0 13102 12529"/>
              <a:gd name="T77" fmla="*/ T76 w 692"/>
              <a:gd name="T78" fmla="+- 0 9891 9865"/>
              <a:gd name="T79" fmla="*/ 9891 h 629"/>
              <a:gd name="T80" fmla="+- 0 13104 12529"/>
              <a:gd name="T81" fmla="*/ T80 w 692"/>
              <a:gd name="T82" fmla="+- 0 9895 9865"/>
              <a:gd name="T83" fmla="*/ 9895 h 629"/>
              <a:gd name="T84" fmla="+- 0 13107 12529"/>
              <a:gd name="T85" fmla="*/ T84 w 692"/>
              <a:gd name="T86" fmla="+- 0 9898 9865"/>
              <a:gd name="T87" fmla="*/ 9898 h 629"/>
              <a:gd name="T88" fmla="+- 0 13096 12529"/>
              <a:gd name="T89" fmla="*/ T88 w 692"/>
              <a:gd name="T90" fmla="+- 0 9926 9865"/>
              <a:gd name="T91" fmla="*/ 9926 h 629"/>
              <a:gd name="T92" fmla="+- 0 13088 12529"/>
              <a:gd name="T93" fmla="*/ T92 w 692"/>
              <a:gd name="T94" fmla="+- 0 9943 9865"/>
              <a:gd name="T95" fmla="*/ 9943 h 629"/>
              <a:gd name="T96" fmla="+- 0 13064 12529"/>
              <a:gd name="T97" fmla="*/ T96 w 692"/>
              <a:gd name="T98" fmla="+- 0 9966 9865"/>
              <a:gd name="T99" fmla="*/ 9966 h 629"/>
              <a:gd name="T100" fmla="+- 0 13014 12529"/>
              <a:gd name="T101" fmla="*/ T100 w 692"/>
              <a:gd name="T102" fmla="+- 0 10014 9865"/>
              <a:gd name="T103" fmla="*/ 10014 h 629"/>
              <a:gd name="T104" fmla="+- 0 12954 12529"/>
              <a:gd name="T105" fmla="*/ T104 w 692"/>
              <a:gd name="T106" fmla="+- 0 10055 9865"/>
              <a:gd name="T107" fmla="*/ 10055 h 629"/>
              <a:gd name="T108" fmla="+- 0 12893 12529"/>
              <a:gd name="T109" fmla="*/ T108 w 692"/>
              <a:gd name="T110" fmla="+- 0 10088 9865"/>
              <a:gd name="T111" fmla="*/ 10088 h 629"/>
              <a:gd name="T112" fmla="+- 0 12866 12529"/>
              <a:gd name="T113" fmla="*/ T112 w 692"/>
              <a:gd name="T114" fmla="+- 0 10103 9865"/>
              <a:gd name="T115" fmla="*/ 10103 h 629"/>
              <a:gd name="T116" fmla="+- 0 12836 12529"/>
              <a:gd name="T117" fmla="*/ T116 w 692"/>
              <a:gd name="T118" fmla="+- 0 10116 9865"/>
              <a:gd name="T119" fmla="*/ 10116 h 629"/>
              <a:gd name="T120" fmla="+- 0 12808 12529"/>
              <a:gd name="T121" fmla="*/ T120 w 692"/>
              <a:gd name="T122" fmla="+- 0 10129 9865"/>
              <a:gd name="T123" fmla="*/ 10129 h 629"/>
              <a:gd name="T124" fmla="+- 0 12838 12529"/>
              <a:gd name="T125" fmla="*/ T124 w 692"/>
              <a:gd name="T126" fmla="+- 0 10118 9865"/>
              <a:gd name="T127" fmla="*/ 10118 h 629"/>
              <a:gd name="T128" fmla="+- 0 12862 12529"/>
              <a:gd name="T129" fmla="*/ T128 w 692"/>
              <a:gd name="T130" fmla="+- 0 10114 9865"/>
              <a:gd name="T131" fmla="*/ 10114 h 629"/>
              <a:gd name="T132" fmla="+- 0 12894 12529"/>
              <a:gd name="T133" fmla="*/ T132 w 692"/>
              <a:gd name="T134" fmla="+- 0 10111 9865"/>
              <a:gd name="T135" fmla="*/ 10111 h 629"/>
              <a:gd name="T136" fmla="+- 0 12941 12529"/>
              <a:gd name="T137" fmla="*/ T136 w 692"/>
              <a:gd name="T138" fmla="+- 0 10107 9865"/>
              <a:gd name="T139" fmla="*/ 10107 h 629"/>
              <a:gd name="T140" fmla="+- 0 12982 12529"/>
              <a:gd name="T141" fmla="*/ T140 w 692"/>
              <a:gd name="T142" fmla="+- 0 10110 9865"/>
              <a:gd name="T143" fmla="*/ 10110 h 629"/>
              <a:gd name="T144" fmla="+- 0 13028 12529"/>
              <a:gd name="T145" fmla="*/ T144 w 692"/>
              <a:gd name="T146" fmla="+- 0 10125 9865"/>
              <a:gd name="T147" fmla="*/ 10125 h 629"/>
              <a:gd name="T148" fmla="+- 0 13079 12529"/>
              <a:gd name="T149" fmla="*/ T148 w 692"/>
              <a:gd name="T150" fmla="+- 0 10141 9865"/>
              <a:gd name="T151" fmla="*/ 10141 h 629"/>
              <a:gd name="T152" fmla="+- 0 13128 12529"/>
              <a:gd name="T153" fmla="*/ T152 w 692"/>
              <a:gd name="T154" fmla="+- 0 10169 9865"/>
              <a:gd name="T155" fmla="*/ 10169 h 629"/>
              <a:gd name="T156" fmla="+- 0 13167 12529"/>
              <a:gd name="T157" fmla="*/ T156 w 692"/>
              <a:gd name="T158" fmla="+- 0 10205 9865"/>
              <a:gd name="T159" fmla="*/ 10205 h 629"/>
              <a:gd name="T160" fmla="+- 0 13220 12529"/>
              <a:gd name="T161" fmla="*/ T160 w 692"/>
              <a:gd name="T162" fmla="+- 0 10254 9865"/>
              <a:gd name="T163" fmla="*/ 10254 h 629"/>
              <a:gd name="T164" fmla="+- 0 13242 12529"/>
              <a:gd name="T165" fmla="*/ T164 w 692"/>
              <a:gd name="T166" fmla="+- 0 10328 9865"/>
              <a:gd name="T167" fmla="*/ 10328 h 629"/>
              <a:gd name="T168" fmla="+- 0 13193 12529"/>
              <a:gd name="T169" fmla="*/ T168 w 692"/>
              <a:gd name="T170" fmla="+- 0 10388 9865"/>
              <a:gd name="T171" fmla="*/ 10388 h 629"/>
              <a:gd name="T172" fmla="+- 0 13155 12529"/>
              <a:gd name="T173" fmla="*/ T172 w 692"/>
              <a:gd name="T174" fmla="+- 0 10435 9865"/>
              <a:gd name="T175" fmla="*/ 10435 h 629"/>
              <a:gd name="T176" fmla="+- 0 13090 12529"/>
              <a:gd name="T177" fmla="*/ T176 w 692"/>
              <a:gd name="T178" fmla="+- 0 10458 9865"/>
              <a:gd name="T179" fmla="*/ 10458 h 629"/>
              <a:gd name="T180" fmla="+- 0 13034 12529"/>
              <a:gd name="T181" fmla="*/ T180 w 692"/>
              <a:gd name="T182" fmla="+- 0 10475 9865"/>
              <a:gd name="T183" fmla="*/ 10475 h 629"/>
              <a:gd name="T184" fmla="+- 0 12946 12529"/>
              <a:gd name="T185" fmla="*/ T184 w 692"/>
              <a:gd name="T186" fmla="+- 0 10502 9865"/>
              <a:gd name="T187" fmla="*/ 10502 h 629"/>
              <a:gd name="T188" fmla="+- 0 12849 12529"/>
              <a:gd name="T189" fmla="*/ T188 w 692"/>
              <a:gd name="T190" fmla="+- 0 10497 9865"/>
              <a:gd name="T191" fmla="*/ 10497 h 629"/>
              <a:gd name="T192" fmla="+- 0 12758 12529"/>
              <a:gd name="T193" fmla="*/ T192 w 692"/>
              <a:gd name="T194" fmla="+- 0 10487 9865"/>
              <a:gd name="T195" fmla="*/ 10487 h 629"/>
              <a:gd name="T196" fmla="+- 0 12697 12529"/>
              <a:gd name="T197" fmla="*/ T196 w 692"/>
              <a:gd name="T198" fmla="+- 0 10480 9865"/>
              <a:gd name="T199" fmla="*/ 10480 h 629"/>
              <a:gd name="T200" fmla="+- 0 12638 12529"/>
              <a:gd name="T201" fmla="*/ T200 w 692"/>
              <a:gd name="T202" fmla="+- 0 10467 9865"/>
              <a:gd name="T203" fmla="*/ 10467 h 629"/>
              <a:gd name="T204" fmla="+- 0 12580 12529"/>
              <a:gd name="T205" fmla="*/ T204 w 692"/>
              <a:gd name="T206" fmla="+- 0 10445 9865"/>
              <a:gd name="T207" fmla="*/ 10445 h 629"/>
              <a:gd name="T208" fmla="+- 0 12550 12529"/>
              <a:gd name="T209" fmla="*/ T208 w 692"/>
              <a:gd name="T210" fmla="+- 0 10434 9865"/>
              <a:gd name="T211" fmla="*/ 10434 h 629"/>
              <a:gd name="T212" fmla="+- 0 12550 12529"/>
              <a:gd name="T213" fmla="*/ T212 w 692"/>
              <a:gd name="T214" fmla="+- 0 10427 9865"/>
              <a:gd name="T215" fmla="*/ 10427 h 629"/>
              <a:gd name="T216" fmla="+- 0 12529 12529"/>
              <a:gd name="T217" fmla="*/ T216 w 692"/>
              <a:gd name="T218" fmla="+- 0 10410 9865"/>
              <a:gd name="T219" fmla="*/ 10410 h 629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</a:cxnLst>
            <a:rect l="0" t="0" r="r" b="b"/>
            <a:pathLst>
              <a:path w="692" h="629" extrusionOk="0">
                <a:moveTo>
                  <a:pt x="139" y="84"/>
                </a:moveTo>
                <a:cubicBezTo>
                  <a:pt x="134" y="85"/>
                  <a:pt x="128" y="86"/>
                  <a:pt x="123" y="87"/>
                </a:cubicBezTo>
                <a:cubicBezTo>
                  <a:pt x="133" y="72"/>
                  <a:pt x="143" y="60"/>
                  <a:pt x="169" y="45"/>
                </a:cubicBezTo>
                <a:cubicBezTo>
                  <a:pt x="196" y="30"/>
                  <a:pt x="235" y="24"/>
                  <a:pt x="265" y="17"/>
                </a:cubicBezTo>
                <a:cubicBezTo>
                  <a:pt x="303" y="8"/>
                  <a:pt x="342" y="4"/>
                  <a:pt x="381" y="3"/>
                </a:cubicBezTo>
                <a:cubicBezTo>
                  <a:pt x="419" y="2"/>
                  <a:pt x="456" y="2"/>
                  <a:pt x="494" y="3"/>
                </a:cubicBezTo>
                <a:cubicBezTo>
                  <a:pt x="523" y="4"/>
                  <a:pt x="546" y="7"/>
                  <a:pt x="570" y="23"/>
                </a:cubicBezTo>
                <a:cubicBezTo>
                  <a:pt x="573" y="26"/>
                  <a:pt x="575" y="30"/>
                  <a:pt x="578" y="33"/>
                </a:cubicBezTo>
                <a:cubicBezTo>
                  <a:pt x="567" y="61"/>
                  <a:pt x="559" y="78"/>
                  <a:pt x="535" y="101"/>
                </a:cubicBezTo>
                <a:cubicBezTo>
                  <a:pt x="485" y="149"/>
                  <a:pt x="425" y="190"/>
                  <a:pt x="364" y="223"/>
                </a:cubicBezTo>
                <a:cubicBezTo>
                  <a:pt x="337" y="238"/>
                  <a:pt x="307" y="251"/>
                  <a:pt x="279" y="264"/>
                </a:cubicBezTo>
                <a:cubicBezTo>
                  <a:pt x="309" y="253"/>
                  <a:pt x="333" y="249"/>
                  <a:pt x="365" y="246"/>
                </a:cubicBezTo>
                <a:cubicBezTo>
                  <a:pt x="412" y="242"/>
                  <a:pt x="453" y="245"/>
                  <a:pt x="499" y="260"/>
                </a:cubicBezTo>
                <a:cubicBezTo>
                  <a:pt x="550" y="276"/>
                  <a:pt x="599" y="304"/>
                  <a:pt x="638" y="340"/>
                </a:cubicBezTo>
                <a:cubicBezTo>
                  <a:pt x="691" y="389"/>
                  <a:pt x="713" y="463"/>
                  <a:pt x="664" y="523"/>
                </a:cubicBezTo>
                <a:cubicBezTo>
                  <a:pt x="626" y="570"/>
                  <a:pt x="561" y="593"/>
                  <a:pt x="505" y="610"/>
                </a:cubicBezTo>
                <a:cubicBezTo>
                  <a:pt x="417" y="637"/>
                  <a:pt x="320" y="632"/>
                  <a:pt x="229" y="622"/>
                </a:cubicBezTo>
                <a:cubicBezTo>
                  <a:pt x="168" y="615"/>
                  <a:pt x="109" y="602"/>
                  <a:pt x="51" y="580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99" name="Ink 7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2514600" y="4017963"/>
            <a:ext cx="239713" cy="249237"/>
          </a:xfrm>
          <a:custGeom>
            <a:avLst/>
            <a:gdLst>
              <a:gd name="T0" fmla="+- 0 7352 7167"/>
              <a:gd name="T1" fmla="*/ T0 w 666"/>
              <a:gd name="T2" fmla="+- 0 9833 9673"/>
              <a:gd name="T3" fmla="*/ 9833 h 693"/>
              <a:gd name="T4" fmla="+- 0 7346 7167"/>
              <a:gd name="T5" fmla="*/ T4 w 666"/>
              <a:gd name="T6" fmla="+- 0 9819 9673"/>
              <a:gd name="T7" fmla="*/ 9819 h 693"/>
              <a:gd name="T8" fmla="+- 0 7342 7167"/>
              <a:gd name="T9" fmla="*/ T8 w 666"/>
              <a:gd name="T10" fmla="+- 0 9822 9673"/>
              <a:gd name="T11" fmla="*/ 9822 h 693"/>
              <a:gd name="T12" fmla="+- 0 7370 7167"/>
              <a:gd name="T13" fmla="*/ T12 w 666"/>
              <a:gd name="T14" fmla="+- 0 9799 9673"/>
              <a:gd name="T15" fmla="*/ 9799 h 693"/>
              <a:gd name="T16" fmla="+- 0 7446 7167"/>
              <a:gd name="T17" fmla="*/ T16 w 666"/>
              <a:gd name="T18" fmla="+- 0 9738 9673"/>
              <a:gd name="T19" fmla="*/ 9738 h 693"/>
              <a:gd name="T20" fmla="+- 0 7564 7167"/>
              <a:gd name="T21" fmla="*/ T20 w 666"/>
              <a:gd name="T22" fmla="+- 0 9708 9673"/>
              <a:gd name="T23" fmla="*/ 9708 h 693"/>
              <a:gd name="T24" fmla="+- 0 7656 7167"/>
              <a:gd name="T25" fmla="*/ T24 w 666"/>
              <a:gd name="T26" fmla="+- 0 9688 9673"/>
              <a:gd name="T27" fmla="*/ 9688 h 693"/>
              <a:gd name="T28" fmla="+- 0 7699 7167"/>
              <a:gd name="T29" fmla="*/ T28 w 666"/>
              <a:gd name="T30" fmla="+- 0 9679 9673"/>
              <a:gd name="T31" fmla="*/ 9679 h 693"/>
              <a:gd name="T32" fmla="+- 0 7761 7167"/>
              <a:gd name="T33" fmla="*/ T32 w 666"/>
              <a:gd name="T34" fmla="+- 0 9661 9673"/>
              <a:gd name="T35" fmla="*/ 9661 h 693"/>
              <a:gd name="T36" fmla="+- 0 7805 7167"/>
              <a:gd name="T37" fmla="*/ T36 w 666"/>
              <a:gd name="T38" fmla="+- 0 9673 9673"/>
              <a:gd name="T39" fmla="*/ 9673 h 693"/>
              <a:gd name="T40" fmla="+- 0 7821 7167"/>
              <a:gd name="T41" fmla="*/ T40 w 666"/>
              <a:gd name="T42" fmla="+- 0 9683 9673"/>
              <a:gd name="T43" fmla="*/ 9683 h 693"/>
              <a:gd name="T44" fmla="+- 0 7826 7167"/>
              <a:gd name="T45" fmla="*/ T44 w 666"/>
              <a:gd name="T46" fmla="+- 0 9685 9673"/>
              <a:gd name="T47" fmla="*/ 9685 h 693"/>
              <a:gd name="T48" fmla="+- 0 7832 7167"/>
              <a:gd name="T49" fmla="*/ T48 w 666"/>
              <a:gd name="T50" fmla="+- 0 9696 9673"/>
              <a:gd name="T51" fmla="*/ 9696 h 693"/>
              <a:gd name="T52" fmla="+- 0 7814 7167"/>
              <a:gd name="T53" fmla="*/ T52 w 666"/>
              <a:gd name="T54" fmla="+- 0 9731 9673"/>
              <a:gd name="T55" fmla="*/ 9731 h 693"/>
              <a:gd name="T56" fmla="+- 0 7803 7167"/>
              <a:gd name="T57" fmla="*/ T56 w 666"/>
              <a:gd name="T58" fmla="+- 0 9752 9673"/>
              <a:gd name="T59" fmla="*/ 9752 h 693"/>
              <a:gd name="T60" fmla="+- 0 7765 7167"/>
              <a:gd name="T61" fmla="*/ T60 w 666"/>
              <a:gd name="T62" fmla="+- 0 9779 9673"/>
              <a:gd name="T63" fmla="*/ 9779 h 693"/>
              <a:gd name="T64" fmla="+- 0 7716 7167"/>
              <a:gd name="T65" fmla="*/ T64 w 666"/>
              <a:gd name="T66" fmla="+- 0 9815 9673"/>
              <a:gd name="T67" fmla="*/ 9815 h 693"/>
              <a:gd name="T68" fmla="+- 0 7663 7167"/>
              <a:gd name="T69" fmla="*/ T68 w 666"/>
              <a:gd name="T70" fmla="+- 0 9840 9673"/>
              <a:gd name="T71" fmla="*/ 9840 h 693"/>
              <a:gd name="T72" fmla="+- 0 7608 7167"/>
              <a:gd name="T73" fmla="*/ T72 w 666"/>
              <a:gd name="T74" fmla="+- 0 9865 9673"/>
              <a:gd name="T75" fmla="*/ 9865 h 693"/>
              <a:gd name="T76" fmla="+- 0 7574 7167"/>
              <a:gd name="T77" fmla="*/ T76 w 666"/>
              <a:gd name="T78" fmla="+- 0 9881 9673"/>
              <a:gd name="T79" fmla="*/ 9881 h 693"/>
              <a:gd name="T80" fmla="+- 0 7540 7167"/>
              <a:gd name="T81" fmla="*/ T80 w 666"/>
              <a:gd name="T82" fmla="+- 0 9894 9673"/>
              <a:gd name="T83" fmla="*/ 9894 h 693"/>
              <a:gd name="T84" fmla="+- 0 7505 7167"/>
              <a:gd name="T85" fmla="*/ T84 w 666"/>
              <a:gd name="T86" fmla="+- 0 9908 9673"/>
              <a:gd name="T87" fmla="*/ 9908 h 693"/>
              <a:gd name="T88" fmla="+- 0 7501 7167"/>
              <a:gd name="T89" fmla="*/ T88 w 666"/>
              <a:gd name="T90" fmla="+- 0 9909 9673"/>
              <a:gd name="T91" fmla="*/ 9909 h 693"/>
              <a:gd name="T92" fmla="+- 0 7498 7167"/>
              <a:gd name="T93" fmla="*/ T92 w 666"/>
              <a:gd name="T94" fmla="+- 0 9911 9673"/>
              <a:gd name="T95" fmla="*/ 9911 h 693"/>
              <a:gd name="T96" fmla="+- 0 7494 7167"/>
              <a:gd name="T97" fmla="*/ T96 w 666"/>
              <a:gd name="T98" fmla="+- 0 9912 9673"/>
              <a:gd name="T99" fmla="*/ 9912 h 693"/>
              <a:gd name="T100" fmla="+- 0 7526 7167"/>
              <a:gd name="T101" fmla="*/ T100 w 666"/>
              <a:gd name="T102" fmla="+- 0 9904 9673"/>
              <a:gd name="T103" fmla="*/ 9904 h 693"/>
              <a:gd name="T104" fmla="+- 0 7556 7167"/>
              <a:gd name="T105" fmla="*/ T104 w 666"/>
              <a:gd name="T106" fmla="+- 0 9901 9673"/>
              <a:gd name="T107" fmla="*/ 9901 h 693"/>
              <a:gd name="T108" fmla="+- 0 7589 7167"/>
              <a:gd name="T109" fmla="*/ T108 w 666"/>
              <a:gd name="T110" fmla="+- 0 9900 9673"/>
              <a:gd name="T111" fmla="*/ 9900 h 693"/>
              <a:gd name="T112" fmla="+- 0 7636 7167"/>
              <a:gd name="T113" fmla="*/ T112 w 666"/>
              <a:gd name="T114" fmla="+- 0 9899 9673"/>
              <a:gd name="T115" fmla="*/ 9899 h 693"/>
              <a:gd name="T116" fmla="+- 0 7688 7167"/>
              <a:gd name="T117" fmla="*/ T116 w 666"/>
              <a:gd name="T118" fmla="+- 0 9912 9673"/>
              <a:gd name="T119" fmla="*/ 9912 h 693"/>
              <a:gd name="T120" fmla="+- 0 7729 7167"/>
              <a:gd name="T121" fmla="*/ T120 w 666"/>
              <a:gd name="T122" fmla="+- 0 9936 9673"/>
              <a:gd name="T123" fmla="*/ 9936 h 693"/>
              <a:gd name="T124" fmla="+- 0 7770 7167"/>
              <a:gd name="T125" fmla="*/ T124 w 666"/>
              <a:gd name="T126" fmla="+- 0 9960 9673"/>
              <a:gd name="T127" fmla="*/ 9960 h 693"/>
              <a:gd name="T128" fmla="+- 0 7805 7167"/>
              <a:gd name="T129" fmla="*/ T128 w 666"/>
              <a:gd name="T130" fmla="+- 0 9997 9673"/>
              <a:gd name="T131" fmla="*/ 9997 h 693"/>
              <a:gd name="T132" fmla="+- 0 7812 7167"/>
              <a:gd name="T133" fmla="*/ T132 w 666"/>
              <a:gd name="T134" fmla="+- 0 10045 9673"/>
              <a:gd name="T135" fmla="*/ 10045 h 693"/>
              <a:gd name="T136" fmla="+- 0 7820 7167"/>
              <a:gd name="T137" fmla="*/ T136 w 666"/>
              <a:gd name="T138" fmla="+- 0 10098 9673"/>
              <a:gd name="T139" fmla="*/ 10098 h 693"/>
              <a:gd name="T140" fmla="+- 0 7785 7167"/>
              <a:gd name="T141" fmla="*/ T140 w 666"/>
              <a:gd name="T142" fmla="+- 0 10151 9673"/>
              <a:gd name="T143" fmla="*/ 10151 h 693"/>
              <a:gd name="T144" fmla="+- 0 7748 7167"/>
              <a:gd name="T145" fmla="*/ T144 w 666"/>
              <a:gd name="T146" fmla="+- 0 10186 9673"/>
              <a:gd name="T147" fmla="*/ 10186 h 693"/>
              <a:gd name="T148" fmla="+- 0 7693 7167"/>
              <a:gd name="T149" fmla="*/ T148 w 666"/>
              <a:gd name="T150" fmla="+- 0 10239 9673"/>
              <a:gd name="T151" fmla="*/ 10239 h 693"/>
              <a:gd name="T152" fmla="+- 0 7621 7167"/>
              <a:gd name="T153" fmla="*/ T152 w 666"/>
              <a:gd name="T154" fmla="+- 0 10272 9673"/>
              <a:gd name="T155" fmla="*/ 10272 h 693"/>
              <a:gd name="T156" fmla="+- 0 7552 7167"/>
              <a:gd name="T157" fmla="*/ T156 w 666"/>
              <a:gd name="T158" fmla="+- 0 10301 9673"/>
              <a:gd name="T159" fmla="*/ 10301 h 693"/>
              <a:gd name="T160" fmla="+- 0 7484 7167"/>
              <a:gd name="T161" fmla="*/ T160 w 666"/>
              <a:gd name="T162" fmla="+- 0 10330 9673"/>
              <a:gd name="T163" fmla="*/ 10330 h 693"/>
              <a:gd name="T164" fmla="+- 0 7411 7167"/>
              <a:gd name="T165" fmla="*/ T164 w 666"/>
              <a:gd name="T166" fmla="+- 0 10352 9673"/>
              <a:gd name="T167" fmla="*/ 10352 h 693"/>
              <a:gd name="T168" fmla="+- 0 7337 7167"/>
              <a:gd name="T169" fmla="*/ T168 w 666"/>
              <a:gd name="T170" fmla="+- 0 10362 9673"/>
              <a:gd name="T171" fmla="*/ 10362 h 693"/>
              <a:gd name="T172" fmla="+- 0 7300 7167"/>
              <a:gd name="T173" fmla="*/ T172 w 666"/>
              <a:gd name="T174" fmla="+- 0 10367 9673"/>
              <a:gd name="T175" fmla="*/ 10367 h 693"/>
              <a:gd name="T176" fmla="+- 0 7229 7167"/>
              <a:gd name="T177" fmla="*/ T176 w 666"/>
              <a:gd name="T178" fmla="+- 0 10377 9673"/>
              <a:gd name="T179" fmla="*/ 10377 h 693"/>
              <a:gd name="T180" fmla="+- 0 7194 7167"/>
              <a:gd name="T181" fmla="*/ T180 w 666"/>
              <a:gd name="T182" fmla="+- 0 10357 9673"/>
              <a:gd name="T183" fmla="*/ 10357 h 693"/>
              <a:gd name="T184" fmla="+- 0 7165 7167"/>
              <a:gd name="T185" fmla="*/ T184 w 666"/>
              <a:gd name="T186" fmla="+- 0 10340 9673"/>
              <a:gd name="T187" fmla="*/ 10340 h 693"/>
              <a:gd name="T188" fmla="+- 0 7166 7167"/>
              <a:gd name="T189" fmla="*/ T188 w 666"/>
              <a:gd name="T190" fmla="+- 0 10330 9673"/>
              <a:gd name="T191" fmla="*/ 10330 h 693"/>
              <a:gd name="T192" fmla="+- 0 7176 7167"/>
              <a:gd name="T193" fmla="*/ T192 w 666"/>
              <a:gd name="T194" fmla="+- 0 10303 9673"/>
              <a:gd name="T195" fmla="*/ 10303 h 693"/>
              <a:gd name="T196" fmla="+- 0 7194 7167"/>
              <a:gd name="T197" fmla="*/ T196 w 666"/>
              <a:gd name="T198" fmla="+- 0 10282 9673"/>
              <a:gd name="T199" fmla="*/ 10282 h 693"/>
              <a:gd name="T200" fmla="+- 0 7201 7167"/>
              <a:gd name="T201" fmla="*/ T200 w 666"/>
              <a:gd name="T202" fmla="+- 0 10274 9673"/>
              <a:gd name="T203" fmla="*/ 10274 h 693"/>
              <a:gd name="T204" fmla="+- 0 7220 7167"/>
              <a:gd name="T205" fmla="*/ T204 w 666"/>
              <a:gd name="T206" fmla="+- 0 10267 9673"/>
              <a:gd name="T207" fmla="*/ 10267 h 69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</a:cxnLst>
            <a:rect l="0" t="0" r="r" b="b"/>
            <a:pathLst>
              <a:path w="666" h="693" extrusionOk="0">
                <a:moveTo>
                  <a:pt x="185" y="160"/>
                </a:moveTo>
                <a:cubicBezTo>
                  <a:pt x="179" y="146"/>
                  <a:pt x="175" y="149"/>
                  <a:pt x="203" y="126"/>
                </a:cubicBezTo>
                <a:cubicBezTo>
                  <a:pt x="279" y="65"/>
                  <a:pt x="397" y="35"/>
                  <a:pt x="489" y="15"/>
                </a:cubicBezTo>
                <a:cubicBezTo>
                  <a:pt x="532" y="6"/>
                  <a:pt x="594" y="-12"/>
                  <a:pt x="638" y="0"/>
                </a:cubicBezTo>
                <a:cubicBezTo>
                  <a:pt x="654" y="10"/>
                  <a:pt x="659" y="12"/>
                  <a:pt x="665" y="23"/>
                </a:cubicBezTo>
                <a:cubicBezTo>
                  <a:pt x="647" y="58"/>
                  <a:pt x="636" y="79"/>
                  <a:pt x="598" y="106"/>
                </a:cubicBezTo>
                <a:cubicBezTo>
                  <a:pt x="549" y="142"/>
                  <a:pt x="496" y="167"/>
                  <a:pt x="441" y="192"/>
                </a:cubicBezTo>
                <a:cubicBezTo>
                  <a:pt x="407" y="208"/>
                  <a:pt x="373" y="221"/>
                  <a:pt x="338" y="235"/>
                </a:cubicBezTo>
                <a:cubicBezTo>
                  <a:pt x="334" y="236"/>
                  <a:pt x="331" y="238"/>
                  <a:pt x="327" y="239"/>
                </a:cubicBezTo>
                <a:cubicBezTo>
                  <a:pt x="359" y="231"/>
                  <a:pt x="389" y="228"/>
                  <a:pt x="422" y="227"/>
                </a:cubicBezTo>
                <a:cubicBezTo>
                  <a:pt x="469" y="226"/>
                  <a:pt x="521" y="239"/>
                  <a:pt x="562" y="263"/>
                </a:cubicBezTo>
                <a:cubicBezTo>
                  <a:pt x="603" y="287"/>
                  <a:pt x="638" y="324"/>
                  <a:pt x="645" y="372"/>
                </a:cubicBezTo>
                <a:cubicBezTo>
                  <a:pt x="653" y="425"/>
                  <a:pt x="618" y="478"/>
                  <a:pt x="581" y="513"/>
                </a:cubicBezTo>
                <a:cubicBezTo>
                  <a:pt x="526" y="566"/>
                  <a:pt x="454" y="599"/>
                  <a:pt x="385" y="628"/>
                </a:cubicBezTo>
                <a:cubicBezTo>
                  <a:pt x="317" y="657"/>
                  <a:pt x="244" y="679"/>
                  <a:pt x="170" y="689"/>
                </a:cubicBezTo>
                <a:cubicBezTo>
                  <a:pt x="133" y="694"/>
                  <a:pt x="62" y="704"/>
                  <a:pt x="27" y="684"/>
                </a:cubicBezTo>
                <a:cubicBezTo>
                  <a:pt x="-2" y="667"/>
                  <a:pt x="-1" y="657"/>
                  <a:pt x="9" y="630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Ink 8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490913" y="4068763"/>
            <a:ext cx="239712" cy="198437"/>
          </a:xfrm>
          <a:custGeom>
            <a:avLst/>
            <a:gdLst>
              <a:gd name="T0" fmla="+- 0 9905 9699"/>
              <a:gd name="T1" fmla="*/ T0 w 666"/>
              <a:gd name="T2" fmla="+- 0 9991 9898"/>
              <a:gd name="T3" fmla="*/ 9991 h 553"/>
              <a:gd name="T4" fmla="+- 0 9914 9699"/>
              <a:gd name="T5" fmla="*/ T4 w 666"/>
              <a:gd name="T6" fmla="+- 0 9973 9898"/>
              <a:gd name="T7" fmla="*/ 9973 h 553"/>
              <a:gd name="T8" fmla="+- 0 9912 9699"/>
              <a:gd name="T9" fmla="*/ T8 w 666"/>
              <a:gd name="T10" fmla="+- 0 9976 9898"/>
              <a:gd name="T11" fmla="*/ 9976 h 553"/>
              <a:gd name="T12" fmla="+- 0 9930 9699"/>
              <a:gd name="T13" fmla="*/ T12 w 666"/>
              <a:gd name="T14" fmla="+- 0 9966 9898"/>
              <a:gd name="T15" fmla="*/ 9966 h 553"/>
              <a:gd name="T16" fmla="+- 0 10012 9699"/>
              <a:gd name="T17" fmla="*/ T16 w 666"/>
              <a:gd name="T18" fmla="+- 0 9919 9898"/>
              <a:gd name="T19" fmla="*/ 9919 h 553"/>
              <a:gd name="T20" fmla="+- 0 10111 9699"/>
              <a:gd name="T21" fmla="*/ T20 w 666"/>
              <a:gd name="T22" fmla="+- 0 9909 9898"/>
              <a:gd name="T23" fmla="*/ 9909 h 553"/>
              <a:gd name="T24" fmla="+- 0 10203 9699"/>
              <a:gd name="T25" fmla="*/ T24 w 666"/>
              <a:gd name="T26" fmla="+- 0 9902 9898"/>
              <a:gd name="T27" fmla="*/ 9902 h 553"/>
              <a:gd name="T28" fmla="+- 0 10256 9699"/>
              <a:gd name="T29" fmla="*/ T28 w 666"/>
              <a:gd name="T30" fmla="+- 0 9898 9898"/>
              <a:gd name="T31" fmla="*/ 9898 h 553"/>
              <a:gd name="T32" fmla="+- 0 10277 9699"/>
              <a:gd name="T33" fmla="*/ T32 w 666"/>
              <a:gd name="T34" fmla="+- 0 9896 9898"/>
              <a:gd name="T35" fmla="*/ 9896 h 553"/>
              <a:gd name="T36" fmla="+- 0 10315 9699"/>
              <a:gd name="T37" fmla="*/ T36 w 666"/>
              <a:gd name="T38" fmla="+- 0 9926 9898"/>
              <a:gd name="T39" fmla="*/ 9926 h 553"/>
              <a:gd name="T40" fmla="+- 0 10300 9699"/>
              <a:gd name="T41" fmla="*/ T40 w 666"/>
              <a:gd name="T42" fmla="+- 0 9959 9898"/>
              <a:gd name="T43" fmla="*/ 9959 h 553"/>
              <a:gd name="T44" fmla="+- 0 10290 9699"/>
              <a:gd name="T45" fmla="*/ T44 w 666"/>
              <a:gd name="T46" fmla="+- 0 9977 9898"/>
              <a:gd name="T47" fmla="*/ 9977 h 553"/>
              <a:gd name="T48" fmla="+- 0 10257 9699"/>
              <a:gd name="T49" fmla="*/ T48 w 666"/>
              <a:gd name="T50" fmla="+- 0 10002 9898"/>
              <a:gd name="T51" fmla="*/ 10002 h 553"/>
              <a:gd name="T52" fmla="+- 0 10213 9699"/>
              <a:gd name="T53" fmla="*/ T52 w 666"/>
              <a:gd name="T54" fmla="+- 0 10036 9898"/>
              <a:gd name="T55" fmla="*/ 10036 h 553"/>
              <a:gd name="T56" fmla="+- 0 10163 9699"/>
              <a:gd name="T57" fmla="*/ T56 w 666"/>
              <a:gd name="T58" fmla="+- 0 10059 9898"/>
              <a:gd name="T59" fmla="*/ 10059 h 553"/>
              <a:gd name="T60" fmla="+- 0 10113 9699"/>
              <a:gd name="T61" fmla="*/ T60 w 666"/>
              <a:gd name="T62" fmla="+- 0 10083 9898"/>
              <a:gd name="T63" fmla="*/ 10083 h 553"/>
              <a:gd name="T64" fmla="+- 0 10082 9699"/>
              <a:gd name="T65" fmla="*/ T64 w 666"/>
              <a:gd name="T66" fmla="+- 0 10098 9898"/>
              <a:gd name="T67" fmla="*/ 10098 h 553"/>
              <a:gd name="T68" fmla="+- 0 10050 9699"/>
              <a:gd name="T69" fmla="*/ T68 w 666"/>
              <a:gd name="T70" fmla="+- 0 10108 9898"/>
              <a:gd name="T71" fmla="*/ 10108 h 553"/>
              <a:gd name="T72" fmla="+- 0 10018 9699"/>
              <a:gd name="T73" fmla="*/ T72 w 666"/>
              <a:gd name="T74" fmla="+- 0 10122 9898"/>
              <a:gd name="T75" fmla="*/ 10122 h 553"/>
              <a:gd name="T76" fmla="+- 0 10014 9699"/>
              <a:gd name="T77" fmla="*/ T76 w 666"/>
              <a:gd name="T78" fmla="+- 0 10124 9898"/>
              <a:gd name="T79" fmla="*/ 10124 h 553"/>
              <a:gd name="T80" fmla="+- 0 10010 9699"/>
              <a:gd name="T81" fmla="*/ T80 w 666"/>
              <a:gd name="T82" fmla="+- 0 10126 9898"/>
              <a:gd name="T83" fmla="*/ 10126 h 553"/>
              <a:gd name="T84" fmla="+- 0 10006 9699"/>
              <a:gd name="T85" fmla="*/ T84 w 666"/>
              <a:gd name="T86" fmla="+- 0 10128 9898"/>
              <a:gd name="T87" fmla="*/ 10128 h 553"/>
              <a:gd name="T88" fmla="+- 0 10037 9699"/>
              <a:gd name="T89" fmla="*/ T88 w 666"/>
              <a:gd name="T90" fmla="+- 0 10128 9898"/>
              <a:gd name="T91" fmla="*/ 10128 h 553"/>
              <a:gd name="T92" fmla="+- 0 10066 9699"/>
              <a:gd name="T93" fmla="*/ T92 w 666"/>
              <a:gd name="T94" fmla="+- 0 10124 9898"/>
              <a:gd name="T95" fmla="*/ 10124 h 553"/>
              <a:gd name="T96" fmla="+- 0 10097 9699"/>
              <a:gd name="T97" fmla="*/ T96 w 666"/>
              <a:gd name="T98" fmla="+- 0 10124 9898"/>
              <a:gd name="T99" fmla="*/ 10124 h 553"/>
              <a:gd name="T100" fmla="+- 0 10144 9699"/>
              <a:gd name="T101" fmla="*/ T100 w 666"/>
              <a:gd name="T102" fmla="+- 0 10123 9898"/>
              <a:gd name="T103" fmla="*/ 10123 h 553"/>
              <a:gd name="T104" fmla="+- 0 10191 9699"/>
              <a:gd name="T105" fmla="*/ T104 w 666"/>
              <a:gd name="T106" fmla="+- 0 10132 9898"/>
              <a:gd name="T107" fmla="*/ 10132 h 553"/>
              <a:gd name="T108" fmla="+- 0 10237 9699"/>
              <a:gd name="T109" fmla="*/ T108 w 666"/>
              <a:gd name="T110" fmla="+- 0 10145 9898"/>
              <a:gd name="T111" fmla="*/ 10145 h 553"/>
              <a:gd name="T112" fmla="+- 0 10278 9699"/>
              <a:gd name="T113" fmla="*/ T112 w 666"/>
              <a:gd name="T114" fmla="+- 0 10157 9898"/>
              <a:gd name="T115" fmla="*/ 10157 h 553"/>
              <a:gd name="T116" fmla="+- 0 10321 9699"/>
              <a:gd name="T117" fmla="*/ T116 w 666"/>
              <a:gd name="T118" fmla="+- 0 10177 9898"/>
              <a:gd name="T119" fmla="*/ 10177 h 553"/>
              <a:gd name="T120" fmla="+- 0 10347 9699"/>
              <a:gd name="T121" fmla="*/ T120 w 666"/>
              <a:gd name="T122" fmla="+- 0 10212 9898"/>
              <a:gd name="T123" fmla="*/ 10212 h 553"/>
              <a:gd name="T124" fmla="+- 0 10373 9699"/>
              <a:gd name="T125" fmla="*/ T124 w 666"/>
              <a:gd name="T126" fmla="+- 0 10247 9898"/>
              <a:gd name="T127" fmla="*/ 10247 h 553"/>
              <a:gd name="T128" fmla="+- 0 10365 9699"/>
              <a:gd name="T129" fmla="*/ T128 w 666"/>
              <a:gd name="T130" fmla="+- 0 10279 9898"/>
              <a:gd name="T131" fmla="*/ 10279 h 553"/>
              <a:gd name="T132" fmla="+- 0 10340 9699"/>
              <a:gd name="T133" fmla="*/ T132 w 666"/>
              <a:gd name="T134" fmla="+- 0 10312 9898"/>
              <a:gd name="T135" fmla="*/ 10312 h 553"/>
              <a:gd name="T136" fmla="+- 0 10301 9699"/>
              <a:gd name="T137" fmla="*/ T136 w 666"/>
              <a:gd name="T138" fmla="+- 0 10363 9898"/>
              <a:gd name="T139" fmla="*/ 10363 h 553"/>
              <a:gd name="T140" fmla="+- 0 10237 9699"/>
              <a:gd name="T141" fmla="*/ T140 w 666"/>
              <a:gd name="T142" fmla="+- 0 10384 9898"/>
              <a:gd name="T143" fmla="*/ 10384 h 553"/>
              <a:gd name="T144" fmla="+- 0 10179 9699"/>
              <a:gd name="T145" fmla="*/ T144 w 666"/>
              <a:gd name="T146" fmla="+- 0 10405 9898"/>
              <a:gd name="T147" fmla="*/ 10405 h 553"/>
              <a:gd name="T148" fmla="+- 0 10106 9699"/>
              <a:gd name="T149" fmla="*/ T148 w 666"/>
              <a:gd name="T150" fmla="+- 0 10432 9898"/>
              <a:gd name="T151" fmla="*/ 10432 h 553"/>
              <a:gd name="T152" fmla="+- 0 10032 9699"/>
              <a:gd name="T153" fmla="*/ T152 w 666"/>
              <a:gd name="T154" fmla="+- 0 10447 9898"/>
              <a:gd name="T155" fmla="*/ 10447 h 553"/>
              <a:gd name="T156" fmla="+- 0 9954 9699"/>
              <a:gd name="T157" fmla="*/ T156 w 666"/>
              <a:gd name="T158" fmla="+- 0 10450 9898"/>
              <a:gd name="T159" fmla="*/ 10450 h 553"/>
              <a:gd name="T160" fmla="+- 0 9893 9699"/>
              <a:gd name="T161" fmla="*/ T160 w 666"/>
              <a:gd name="T162" fmla="+- 0 10452 9898"/>
              <a:gd name="T163" fmla="*/ 10452 h 553"/>
              <a:gd name="T164" fmla="+- 0 9833 9699"/>
              <a:gd name="T165" fmla="*/ T164 w 666"/>
              <a:gd name="T166" fmla="+- 0 10451 9898"/>
              <a:gd name="T167" fmla="*/ 10451 h 553"/>
              <a:gd name="T168" fmla="+- 0 9774 9699"/>
              <a:gd name="T169" fmla="*/ T168 w 666"/>
              <a:gd name="T170" fmla="+- 0 10434 9898"/>
              <a:gd name="T171" fmla="*/ 10434 h 553"/>
              <a:gd name="T172" fmla="+- 0 9754 9699"/>
              <a:gd name="T173" fmla="*/ T172 w 666"/>
              <a:gd name="T174" fmla="+- 0 10428 9898"/>
              <a:gd name="T175" fmla="*/ 10428 h 553"/>
              <a:gd name="T176" fmla="+- 0 9684 9699"/>
              <a:gd name="T177" fmla="*/ T176 w 666"/>
              <a:gd name="T178" fmla="+- 0 10402 9898"/>
              <a:gd name="T179" fmla="*/ 10402 h 553"/>
              <a:gd name="T180" fmla="+- 0 9699 9699"/>
              <a:gd name="T181" fmla="*/ T180 w 666"/>
              <a:gd name="T182" fmla="+- 0 10367 9898"/>
              <a:gd name="T183" fmla="*/ 10367 h 553"/>
              <a:gd name="T184" fmla="+- 0 9709 9699"/>
              <a:gd name="T185" fmla="*/ T184 w 666"/>
              <a:gd name="T186" fmla="+- 0 10355 9898"/>
              <a:gd name="T187" fmla="*/ 10355 h 553"/>
              <a:gd name="T188" fmla="+- 0 9713 9699"/>
              <a:gd name="T189" fmla="*/ T188 w 666"/>
              <a:gd name="T190" fmla="+- 0 10350 9898"/>
              <a:gd name="T191" fmla="*/ 10350 h 553"/>
              <a:gd name="T192" fmla="+- 0 9724 9699"/>
              <a:gd name="T193" fmla="*/ T192 w 666"/>
              <a:gd name="T194" fmla="+- 0 10346 9898"/>
              <a:gd name="T195" fmla="*/ 10346 h 55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</a:cxnLst>
            <a:rect l="0" t="0" r="r" b="b"/>
            <a:pathLst>
              <a:path w="666" h="553" extrusionOk="0">
                <a:moveTo>
                  <a:pt x="206" y="93"/>
                </a:moveTo>
                <a:cubicBezTo>
                  <a:pt x="215" y="75"/>
                  <a:pt x="213" y="78"/>
                  <a:pt x="231" y="68"/>
                </a:cubicBezTo>
                <a:cubicBezTo>
                  <a:pt x="313" y="21"/>
                  <a:pt x="412" y="11"/>
                  <a:pt x="504" y="4"/>
                </a:cubicBezTo>
                <a:cubicBezTo>
                  <a:pt x="557" y="0"/>
                  <a:pt x="578" y="-2"/>
                  <a:pt x="616" y="28"/>
                </a:cubicBezTo>
                <a:cubicBezTo>
                  <a:pt x="601" y="61"/>
                  <a:pt x="591" y="79"/>
                  <a:pt x="558" y="104"/>
                </a:cubicBezTo>
                <a:cubicBezTo>
                  <a:pt x="514" y="138"/>
                  <a:pt x="464" y="161"/>
                  <a:pt x="414" y="185"/>
                </a:cubicBezTo>
                <a:cubicBezTo>
                  <a:pt x="383" y="200"/>
                  <a:pt x="351" y="210"/>
                  <a:pt x="319" y="224"/>
                </a:cubicBezTo>
                <a:cubicBezTo>
                  <a:pt x="315" y="226"/>
                  <a:pt x="311" y="228"/>
                  <a:pt x="307" y="230"/>
                </a:cubicBezTo>
                <a:cubicBezTo>
                  <a:pt x="338" y="230"/>
                  <a:pt x="367" y="226"/>
                  <a:pt x="398" y="226"/>
                </a:cubicBezTo>
                <a:cubicBezTo>
                  <a:pt x="445" y="225"/>
                  <a:pt x="492" y="234"/>
                  <a:pt x="538" y="247"/>
                </a:cubicBezTo>
                <a:cubicBezTo>
                  <a:pt x="579" y="259"/>
                  <a:pt x="622" y="279"/>
                  <a:pt x="648" y="314"/>
                </a:cubicBezTo>
                <a:cubicBezTo>
                  <a:pt x="674" y="349"/>
                  <a:pt x="666" y="381"/>
                  <a:pt x="641" y="414"/>
                </a:cubicBezTo>
                <a:cubicBezTo>
                  <a:pt x="602" y="465"/>
                  <a:pt x="538" y="486"/>
                  <a:pt x="480" y="507"/>
                </a:cubicBezTo>
                <a:cubicBezTo>
                  <a:pt x="407" y="534"/>
                  <a:pt x="333" y="549"/>
                  <a:pt x="255" y="552"/>
                </a:cubicBezTo>
                <a:cubicBezTo>
                  <a:pt x="194" y="554"/>
                  <a:pt x="134" y="553"/>
                  <a:pt x="75" y="536"/>
                </a:cubicBezTo>
                <a:cubicBezTo>
                  <a:pt x="55" y="530"/>
                  <a:pt x="-15" y="504"/>
                  <a:pt x="0" y="469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605088" y="5313363"/>
            <a:ext cx="166687" cy="325437"/>
            <a:chOff x="1641" y="3059"/>
            <a:chExt cx="105" cy="205"/>
          </a:xfrm>
        </p:grpSpPr>
        <p:sp>
          <p:nvSpPr>
            <p:cNvPr id="4102" name="Ink 9"/>
            <p:cNvSpPr>
              <a:spLocks noRot="1" noChangeAspect="1" noEditPoints="1" noChangeArrowheads="1" noChangeShapeType="1" noTextEdit="1"/>
            </p:cNvSpPr>
            <p:nvPr/>
          </p:nvSpPr>
          <p:spPr bwMode="auto">
            <a:xfrm>
              <a:off x="1641" y="3061"/>
              <a:ext cx="89" cy="76"/>
            </a:xfrm>
            <a:custGeom>
              <a:avLst/>
              <a:gdLst>
                <a:gd name="T0" fmla="+- 0 7344 7237"/>
                <a:gd name="T1" fmla="*/ T0 w 393"/>
                <a:gd name="T2" fmla="+- 0 13566 13497"/>
                <a:gd name="T3" fmla="*/ 13566 h 336"/>
                <a:gd name="T4" fmla="+- 0 7346 7237"/>
                <a:gd name="T5" fmla="*/ T4 w 393"/>
                <a:gd name="T6" fmla="+- 0 13543 13497"/>
                <a:gd name="T7" fmla="*/ 13543 h 336"/>
                <a:gd name="T8" fmla="+- 0 7349 7237"/>
                <a:gd name="T9" fmla="*/ T8 w 393"/>
                <a:gd name="T10" fmla="+- 0 13520 13497"/>
                <a:gd name="T11" fmla="*/ 13520 h 336"/>
                <a:gd name="T12" fmla="+- 0 7351 7237"/>
                <a:gd name="T13" fmla="*/ T12 w 393"/>
                <a:gd name="T14" fmla="+- 0 13497 13497"/>
                <a:gd name="T15" fmla="*/ 13497 h 336"/>
                <a:gd name="T16" fmla="+- 0 7351 7237"/>
                <a:gd name="T17" fmla="*/ T16 w 393"/>
                <a:gd name="T18" fmla="+- 0 13523 13497"/>
                <a:gd name="T19" fmla="*/ 13523 h 336"/>
                <a:gd name="T20" fmla="+- 0 7346 7237"/>
                <a:gd name="T21" fmla="*/ T20 w 393"/>
                <a:gd name="T22" fmla="+- 0 13539 13497"/>
                <a:gd name="T23" fmla="*/ 13539 h 336"/>
                <a:gd name="T24" fmla="+- 0 7337 7237"/>
                <a:gd name="T25" fmla="*/ T24 w 393"/>
                <a:gd name="T26" fmla="+- 0 13564 13497"/>
                <a:gd name="T27" fmla="*/ 13564 h 336"/>
                <a:gd name="T28" fmla="+- 0 7325 7237"/>
                <a:gd name="T29" fmla="*/ T28 w 393"/>
                <a:gd name="T30" fmla="+- 0 13597 13497"/>
                <a:gd name="T31" fmla="*/ 13597 h 336"/>
                <a:gd name="T32" fmla="+- 0 7311 7237"/>
                <a:gd name="T33" fmla="*/ T32 w 393"/>
                <a:gd name="T34" fmla="+- 0 13630 13497"/>
                <a:gd name="T35" fmla="*/ 13630 h 336"/>
                <a:gd name="T36" fmla="+- 0 7295 7237"/>
                <a:gd name="T37" fmla="*/ T36 w 393"/>
                <a:gd name="T38" fmla="+- 0 13661 13497"/>
                <a:gd name="T39" fmla="*/ 13661 h 336"/>
                <a:gd name="T40" fmla="+- 0 7279 7237"/>
                <a:gd name="T41" fmla="*/ T40 w 393"/>
                <a:gd name="T42" fmla="+- 0 13691 13497"/>
                <a:gd name="T43" fmla="*/ 13691 h 336"/>
                <a:gd name="T44" fmla="+- 0 7265 7237"/>
                <a:gd name="T45" fmla="*/ T44 w 393"/>
                <a:gd name="T46" fmla="+- 0 13722 13497"/>
                <a:gd name="T47" fmla="*/ 13722 h 336"/>
                <a:gd name="T48" fmla="+- 0 7250 7237"/>
                <a:gd name="T49" fmla="*/ T48 w 393"/>
                <a:gd name="T50" fmla="+- 0 13753 13497"/>
                <a:gd name="T51" fmla="*/ 13753 h 336"/>
                <a:gd name="T52" fmla="+- 0 7244 7237"/>
                <a:gd name="T53" fmla="*/ T52 w 393"/>
                <a:gd name="T54" fmla="+- 0 13765 13497"/>
                <a:gd name="T55" fmla="*/ 13765 h 336"/>
                <a:gd name="T56" fmla="+- 0 7230 7237"/>
                <a:gd name="T57" fmla="*/ T56 w 393"/>
                <a:gd name="T58" fmla="+- 0 13786 13497"/>
                <a:gd name="T59" fmla="*/ 13786 h 336"/>
                <a:gd name="T60" fmla="+- 0 7240 7237"/>
                <a:gd name="T61" fmla="*/ T60 w 393"/>
                <a:gd name="T62" fmla="+- 0 13799 13497"/>
                <a:gd name="T63" fmla="*/ 13799 h 336"/>
                <a:gd name="T64" fmla="+- 0 7253 7237"/>
                <a:gd name="T65" fmla="*/ T64 w 393"/>
                <a:gd name="T66" fmla="+- 0 13816 13497"/>
                <a:gd name="T67" fmla="*/ 13816 h 336"/>
                <a:gd name="T68" fmla="+- 0 7291 7237"/>
                <a:gd name="T69" fmla="*/ T68 w 393"/>
                <a:gd name="T70" fmla="+- 0 13823 13497"/>
                <a:gd name="T71" fmla="*/ 13823 h 336"/>
                <a:gd name="T72" fmla="+- 0 7310 7237"/>
                <a:gd name="T73" fmla="*/ T72 w 393"/>
                <a:gd name="T74" fmla="+- 0 13824 13497"/>
                <a:gd name="T75" fmla="*/ 13824 h 336"/>
                <a:gd name="T76" fmla="+- 0 7345 7237"/>
                <a:gd name="T77" fmla="*/ T76 w 393"/>
                <a:gd name="T78" fmla="+- 0 13827 13497"/>
                <a:gd name="T79" fmla="*/ 13827 h 336"/>
                <a:gd name="T80" fmla="+- 0 7380 7237"/>
                <a:gd name="T81" fmla="*/ T80 w 393"/>
                <a:gd name="T82" fmla="+- 0 13831 13497"/>
                <a:gd name="T83" fmla="*/ 13831 h 336"/>
                <a:gd name="T84" fmla="+- 0 7415 7237"/>
                <a:gd name="T85" fmla="*/ T84 w 393"/>
                <a:gd name="T86" fmla="+- 0 13832 13497"/>
                <a:gd name="T87" fmla="*/ 13832 h 336"/>
                <a:gd name="T88" fmla="+- 0 7451 7237"/>
                <a:gd name="T89" fmla="*/ T88 w 393"/>
                <a:gd name="T90" fmla="+- 0 13834 13497"/>
                <a:gd name="T91" fmla="*/ 13834 h 336"/>
                <a:gd name="T92" fmla="+- 0 7618 7237"/>
                <a:gd name="T93" fmla="*/ T92 w 393"/>
                <a:gd name="T94" fmla="+- 0 13849 13497"/>
                <a:gd name="T95" fmla="*/ 13849 h 336"/>
                <a:gd name="T96" fmla="+- 0 7629 7237"/>
                <a:gd name="T97" fmla="*/ T96 w 393"/>
                <a:gd name="T98" fmla="+- 0 13820 13497"/>
                <a:gd name="T99" fmla="*/ 13820 h 33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</a:cxnLst>
              <a:rect l="0" t="0" r="r" b="b"/>
              <a:pathLst>
                <a:path w="393" h="336" extrusionOk="0">
                  <a:moveTo>
                    <a:pt x="107" y="69"/>
                  </a:moveTo>
                  <a:cubicBezTo>
                    <a:pt x="109" y="46"/>
                    <a:pt x="112" y="23"/>
                    <a:pt x="114" y="0"/>
                  </a:cubicBezTo>
                  <a:cubicBezTo>
                    <a:pt x="114" y="26"/>
                    <a:pt x="109" y="42"/>
                    <a:pt x="100" y="67"/>
                  </a:cubicBezTo>
                  <a:cubicBezTo>
                    <a:pt x="88" y="100"/>
                    <a:pt x="74" y="133"/>
                    <a:pt x="58" y="164"/>
                  </a:cubicBezTo>
                  <a:cubicBezTo>
                    <a:pt x="42" y="194"/>
                    <a:pt x="28" y="225"/>
                    <a:pt x="13" y="256"/>
                  </a:cubicBezTo>
                  <a:cubicBezTo>
                    <a:pt x="7" y="268"/>
                    <a:pt x="-7" y="289"/>
                    <a:pt x="3" y="302"/>
                  </a:cubicBezTo>
                  <a:cubicBezTo>
                    <a:pt x="16" y="319"/>
                    <a:pt x="54" y="326"/>
                    <a:pt x="73" y="327"/>
                  </a:cubicBezTo>
                  <a:cubicBezTo>
                    <a:pt x="108" y="330"/>
                    <a:pt x="143" y="334"/>
                    <a:pt x="178" y="335"/>
                  </a:cubicBezTo>
                </a:path>
              </a:pathLst>
            </a:custGeom>
            <a:noFill/>
            <a:ln w="19050" cap="rnd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3" name="Ink 10"/>
            <p:cNvSpPr>
              <a:spLocks noRot="1" noChangeAspect="1" noEditPoints="1" noChangeArrowheads="1" noChangeShapeType="1" noTextEdit="1"/>
            </p:cNvSpPr>
            <p:nvPr/>
          </p:nvSpPr>
          <p:spPr bwMode="auto">
            <a:xfrm>
              <a:off x="1672" y="3059"/>
              <a:ext cx="74" cy="205"/>
            </a:xfrm>
            <a:custGeom>
              <a:avLst/>
              <a:gdLst>
                <a:gd name="T0" fmla="+- 0 7700 7374"/>
                <a:gd name="T1" fmla="*/ T0 w 327"/>
                <a:gd name="T2" fmla="+- 0 13368 13348"/>
                <a:gd name="T3" fmla="*/ 13368 h 904"/>
                <a:gd name="T4" fmla="+- 0 7700 7374"/>
                <a:gd name="T5" fmla="*/ T4 w 327"/>
                <a:gd name="T6" fmla="+- 0 13316 13348"/>
                <a:gd name="T7" fmla="*/ 13316 h 904"/>
                <a:gd name="T8" fmla="+- 0 7691 7374"/>
                <a:gd name="T9" fmla="*/ T8 w 327"/>
                <a:gd name="T10" fmla="+- 0 13410 13348"/>
                <a:gd name="T11" fmla="*/ 13410 h 904"/>
                <a:gd name="T12" fmla="+- 0 7688 7374"/>
                <a:gd name="T13" fmla="*/ T12 w 327"/>
                <a:gd name="T14" fmla="+- 0 13421 13348"/>
                <a:gd name="T15" fmla="*/ 13421 h 904"/>
                <a:gd name="T16" fmla="+- 0 7669 7374"/>
                <a:gd name="T17" fmla="*/ T16 w 327"/>
                <a:gd name="T18" fmla="+- 0 13485 13348"/>
                <a:gd name="T19" fmla="*/ 13485 h 904"/>
                <a:gd name="T20" fmla="+- 0 7648 7374"/>
                <a:gd name="T21" fmla="*/ T20 w 327"/>
                <a:gd name="T22" fmla="+- 0 13549 13348"/>
                <a:gd name="T23" fmla="*/ 13549 h 904"/>
                <a:gd name="T24" fmla="+- 0 7623 7374"/>
                <a:gd name="T25" fmla="*/ T24 w 327"/>
                <a:gd name="T26" fmla="+- 0 13610 13348"/>
                <a:gd name="T27" fmla="*/ 13610 h 904"/>
                <a:gd name="T28" fmla="+- 0 7590 7374"/>
                <a:gd name="T29" fmla="*/ T28 w 327"/>
                <a:gd name="T30" fmla="+- 0 13690 13348"/>
                <a:gd name="T31" fmla="*/ 13690 h 904"/>
                <a:gd name="T32" fmla="+- 0 7558 7374"/>
                <a:gd name="T33" fmla="*/ T32 w 327"/>
                <a:gd name="T34" fmla="+- 0 13770 13348"/>
                <a:gd name="T35" fmla="*/ 13770 h 904"/>
                <a:gd name="T36" fmla="+- 0 7524 7374"/>
                <a:gd name="T37" fmla="*/ T36 w 327"/>
                <a:gd name="T38" fmla="+- 0 13849 13348"/>
                <a:gd name="T39" fmla="*/ 13849 h 904"/>
                <a:gd name="T40" fmla="+- 0 7495 7374"/>
                <a:gd name="T41" fmla="*/ T40 w 327"/>
                <a:gd name="T42" fmla="+- 0 13918 13348"/>
                <a:gd name="T43" fmla="*/ 13918 h 904"/>
                <a:gd name="T44" fmla="+- 0 7467 7374"/>
                <a:gd name="T45" fmla="*/ T44 w 327"/>
                <a:gd name="T46" fmla="+- 0 13988 13348"/>
                <a:gd name="T47" fmla="*/ 13988 h 904"/>
                <a:gd name="T48" fmla="+- 0 7440 7374"/>
                <a:gd name="T49" fmla="*/ T48 w 327"/>
                <a:gd name="T50" fmla="+- 0 14058 13348"/>
                <a:gd name="T51" fmla="*/ 14058 h 904"/>
                <a:gd name="T52" fmla="+- 0 7421 7374"/>
                <a:gd name="T53" fmla="*/ T52 w 327"/>
                <a:gd name="T54" fmla="+- 0 14108 13348"/>
                <a:gd name="T55" fmla="*/ 14108 h 904"/>
                <a:gd name="T56" fmla="+- 0 7398 7374"/>
                <a:gd name="T57" fmla="*/ T56 w 327"/>
                <a:gd name="T58" fmla="+- 0 14159 13348"/>
                <a:gd name="T59" fmla="*/ 14159 h 904"/>
                <a:gd name="T60" fmla="+- 0 7385 7374"/>
                <a:gd name="T61" fmla="*/ T60 w 327"/>
                <a:gd name="T62" fmla="+- 0 14211 13348"/>
                <a:gd name="T63" fmla="*/ 14211 h 904"/>
                <a:gd name="T64" fmla="+- 0 7381 7374"/>
                <a:gd name="T65" fmla="*/ T64 w 327"/>
                <a:gd name="T66" fmla="+- 0 14230 13348"/>
                <a:gd name="T67" fmla="*/ 14230 h 904"/>
                <a:gd name="T68" fmla="+- 0 7378 7374"/>
                <a:gd name="T69" fmla="*/ T68 w 327"/>
                <a:gd name="T70" fmla="+- 0 14223 13348"/>
                <a:gd name="T71" fmla="*/ 14223 h 904"/>
                <a:gd name="T72" fmla="+- 0 7385 7374"/>
                <a:gd name="T73" fmla="*/ T72 w 327"/>
                <a:gd name="T74" fmla="+- 0 14241 13348"/>
                <a:gd name="T75" fmla="*/ 14241 h 90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</a:cxnLst>
              <a:rect l="0" t="0" r="r" b="b"/>
              <a:pathLst>
                <a:path w="327" h="904" extrusionOk="0">
                  <a:moveTo>
                    <a:pt x="326" y="20"/>
                  </a:moveTo>
                  <a:cubicBezTo>
                    <a:pt x="326" y="-32"/>
                    <a:pt x="317" y="62"/>
                    <a:pt x="314" y="73"/>
                  </a:cubicBezTo>
                  <a:cubicBezTo>
                    <a:pt x="295" y="137"/>
                    <a:pt x="274" y="201"/>
                    <a:pt x="249" y="262"/>
                  </a:cubicBezTo>
                  <a:cubicBezTo>
                    <a:pt x="216" y="342"/>
                    <a:pt x="184" y="422"/>
                    <a:pt x="150" y="501"/>
                  </a:cubicBezTo>
                  <a:cubicBezTo>
                    <a:pt x="121" y="570"/>
                    <a:pt x="93" y="640"/>
                    <a:pt x="66" y="710"/>
                  </a:cubicBezTo>
                  <a:cubicBezTo>
                    <a:pt x="47" y="760"/>
                    <a:pt x="24" y="811"/>
                    <a:pt x="11" y="863"/>
                  </a:cubicBezTo>
                </a:path>
              </a:pathLst>
            </a:custGeom>
            <a:noFill/>
            <a:ln w="19050" cap="rnd">
              <a:solidFill>
                <a:srgbClr val="FF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104" name="Ink 11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3883025" y="5380038"/>
            <a:ext cx="260350" cy="258762"/>
          </a:xfrm>
          <a:custGeom>
            <a:avLst/>
            <a:gdLst>
              <a:gd name="T0" fmla="+- 0 11002 10786"/>
              <a:gd name="T1" fmla="*/ T0 w 722"/>
              <a:gd name="T2" fmla="+- 0 13798 13611"/>
              <a:gd name="T3" fmla="*/ 13798 h 720"/>
              <a:gd name="T4" fmla="+- 0 10996 10786"/>
              <a:gd name="T5" fmla="*/ T4 w 722"/>
              <a:gd name="T6" fmla="+- 0 13772 13611"/>
              <a:gd name="T7" fmla="*/ 13772 h 720"/>
              <a:gd name="T8" fmla="+- 0 10982 10786"/>
              <a:gd name="T9" fmla="*/ T8 w 722"/>
              <a:gd name="T10" fmla="+- 0 13780 13611"/>
              <a:gd name="T11" fmla="*/ 13780 h 720"/>
              <a:gd name="T12" fmla="+- 0 11011 10786"/>
              <a:gd name="T13" fmla="*/ T12 w 722"/>
              <a:gd name="T14" fmla="+- 0 13751 13611"/>
              <a:gd name="T15" fmla="*/ 13751 h 720"/>
              <a:gd name="T16" fmla="+- 0 11063 10786"/>
              <a:gd name="T17" fmla="*/ T16 w 722"/>
              <a:gd name="T18" fmla="+- 0 13699 13611"/>
              <a:gd name="T19" fmla="*/ 13699 h 720"/>
              <a:gd name="T20" fmla="+- 0 11141 10786"/>
              <a:gd name="T21" fmla="*/ T20 w 722"/>
              <a:gd name="T22" fmla="+- 0 13671 13611"/>
              <a:gd name="T23" fmla="*/ 13671 h 720"/>
              <a:gd name="T24" fmla="+- 0 11208 10786"/>
              <a:gd name="T25" fmla="*/ T24 w 722"/>
              <a:gd name="T26" fmla="+- 0 13646 13611"/>
              <a:gd name="T27" fmla="*/ 13646 h 720"/>
              <a:gd name="T28" fmla="+- 0 11254 10786"/>
              <a:gd name="T29" fmla="*/ T28 w 722"/>
              <a:gd name="T30" fmla="+- 0 13629 13611"/>
              <a:gd name="T31" fmla="*/ 13629 h 720"/>
              <a:gd name="T32" fmla="+- 0 11305 10786"/>
              <a:gd name="T33" fmla="*/ T32 w 722"/>
              <a:gd name="T34" fmla="+- 0 13615 13611"/>
              <a:gd name="T35" fmla="*/ 13615 h 720"/>
              <a:gd name="T36" fmla="+- 0 11355 10786"/>
              <a:gd name="T37" fmla="*/ T36 w 722"/>
              <a:gd name="T38" fmla="+- 0 13611 13611"/>
              <a:gd name="T39" fmla="*/ 13611 h 720"/>
              <a:gd name="T40" fmla="+- 0 11396 10786"/>
              <a:gd name="T41" fmla="*/ T40 w 722"/>
              <a:gd name="T42" fmla="+- 0 13608 13611"/>
              <a:gd name="T43" fmla="*/ 13608 h 720"/>
              <a:gd name="T44" fmla="+- 0 11438 10786"/>
              <a:gd name="T45" fmla="*/ T44 w 722"/>
              <a:gd name="T46" fmla="+- 0 13609 13611"/>
              <a:gd name="T47" fmla="*/ 13609 h 720"/>
              <a:gd name="T48" fmla="+- 0 11470 10786"/>
              <a:gd name="T49" fmla="*/ T48 w 722"/>
              <a:gd name="T50" fmla="+- 0 13638 13611"/>
              <a:gd name="T51" fmla="*/ 13638 h 720"/>
              <a:gd name="T52" fmla="+- 0 11503 10786"/>
              <a:gd name="T53" fmla="*/ T52 w 722"/>
              <a:gd name="T54" fmla="+- 0 13668 13611"/>
              <a:gd name="T55" fmla="*/ 13668 h 720"/>
              <a:gd name="T56" fmla="+- 0 11512 10786"/>
              <a:gd name="T57" fmla="*/ T56 w 722"/>
              <a:gd name="T58" fmla="+- 0 13719 13611"/>
              <a:gd name="T59" fmla="*/ 13719 h 720"/>
              <a:gd name="T60" fmla="+- 0 11507 10786"/>
              <a:gd name="T61" fmla="*/ T60 w 722"/>
              <a:gd name="T62" fmla="+- 0 13762 13611"/>
              <a:gd name="T63" fmla="*/ 13762 h 720"/>
              <a:gd name="T64" fmla="+- 0 11490 10786"/>
              <a:gd name="T65" fmla="*/ T64 w 722"/>
              <a:gd name="T66" fmla="+- 0 13900 13611"/>
              <a:gd name="T67" fmla="*/ 13900 h 720"/>
              <a:gd name="T68" fmla="+- 0 11362 10786"/>
              <a:gd name="T69" fmla="*/ T68 w 722"/>
              <a:gd name="T70" fmla="+- 0 14006 13611"/>
              <a:gd name="T71" fmla="*/ 14006 h 720"/>
              <a:gd name="T72" fmla="+- 0 11258 10786"/>
              <a:gd name="T73" fmla="*/ T72 w 722"/>
              <a:gd name="T74" fmla="+- 0 14083 13611"/>
              <a:gd name="T75" fmla="*/ 14083 h 720"/>
              <a:gd name="T76" fmla="+- 0 11188 10786"/>
              <a:gd name="T77" fmla="*/ T76 w 722"/>
              <a:gd name="T78" fmla="+- 0 14135 13611"/>
              <a:gd name="T79" fmla="*/ 14135 h 720"/>
              <a:gd name="T80" fmla="+- 0 11115 10786"/>
              <a:gd name="T81" fmla="*/ T80 w 722"/>
              <a:gd name="T82" fmla="+- 0 14181 13611"/>
              <a:gd name="T83" fmla="*/ 14181 h 720"/>
              <a:gd name="T84" fmla="+- 0 11037 10786"/>
              <a:gd name="T85" fmla="*/ T84 w 722"/>
              <a:gd name="T86" fmla="+- 0 14220 13611"/>
              <a:gd name="T87" fmla="*/ 14220 h 720"/>
              <a:gd name="T88" fmla="+- 0 10987 10786"/>
              <a:gd name="T89" fmla="*/ T88 w 722"/>
              <a:gd name="T90" fmla="+- 0 14245 13611"/>
              <a:gd name="T91" fmla="*/ 14245 h 720"/>
              <a:gd name="T92" fmla="+- 0 10933 10786"/>
              <a:gd name="T93" fmla="*/ T92 w 722"/>
              <a:gd name="T94" fmla="+- 0 14272 13611"/>
              <a:gd name="T95" fmla="*/ 14272 h 720"/>
              <a:gd name="T96" fmla="+- 0 10877 10786"/>
              <a:gd name="T97" fmla="*/ T96 w 722"/>
              <a:gd name="T98" fmla="+- 0 14283 13611"/>
              <a:gd name="T99" fmla="*/ 14283 h 720"/>
              <a:gd name="T100" fmla="+- 0 10846 10786"/>
              <a:gd name="T101" fmla="*/ T100 w 722"/>
              <a:gd name="T102" fmla="+- 0 14289 13611"/>
              <a:gd name="T103" fmla="*/ 14289 h 720"/>
              <a:gd name="T104" fmla="+- 0 10801 10786"/>
              <a:gd name="T105" fmla="*/ T104 w 722"/>
              <a:gd name="T106" fmla="+- 0 14292 13611"/>
              <a:gd name="T107" fmla="*/ 14292 h 720"/>
              <a:gd name="T108" fmla="+- 0 10786 10786"/>
              <a:gd name="T109" fmla="*/ T108 w 722"/>
              <a:gd name="T110" fmla="+- 0 14256 13611"/>
              <a:gd name="T111" fmla="*/ 14256 h 720"/>
              <a:gd name="T112" fmla="+- 0 10777 10786"/>
              <a:gd name="T113" fmla="*/ T112 w 722"/>
              <a:gd name="T114" fmla="+- 0 14233 13611"/>
              <a:gd name="T115" fmla="*/ 14233 h 720"/>
              <a:gd name="T116" fmla="+- 0 10791 10786"/>
              <a:gd name="T117" fmla="*/ T116 w 722"/>
              <a:gd name="T118" fmla="+- 0 14197 13611"/>
              <a:gd name="T119" fmla="*/ 14197 h 720"/>
              <a:gd name="T120" fmla="+- 0 10803 10786"/>
              <a:gd name="T121" fmla="*/ T120 w 722"/>
              <a:gd name="T122" fmla="+- 0 14178 13611"/>
              <a:gd name="T123" fmla="*/ 14178 h 720"/>
              <a:gd name="T124" fmla="+- 0 10843 10786"/>
              <a:gd name="T125" fmla="*/ T124 w 722"/>
              <a:gd name="T126" fmla="+- 0 14112 13611"/>
              <a:gd name="T127" fmla="*/ 14112 h 720"/>
              <a:gd name="T128" fmla="+- 0 10940 10786"/>
              <a:gd name="T129" fmla="*/ T128 w 722"/>
              <a:gd name="T130" fmla="+- 0 14087 13611"/>
              <a:gd name="T131" fmla="*/ 14087 h 720"/>
              <a:gd name="T132" fmla="+- 0 11011 10786"/>
              <a:gd name="T133" fmla="*/ T132 w 722"/>
              <a:gd name="T134" fmla="+- 0 14103 13611"/>
              <a:gd name="T135" fmla="*/ 14103 h 720"/>
              <a:gd name="T136" fmla="+- 0 11059 10786"/>
              <a:gd name="T137" fmla="*/ T136 w 722"/>
              <a:gd name="T138" fmla="+- 0 14114 13611"/>
              <a:gd name="T139" fmla="*/ 14114 h 720"/>
              <a:gd name="T140" fmla="+- 0 11105 10786"/>
              <a:gd name="T141" fmla="*/ T140 w 722"/>
              <a:gd name="T142" fmla="+- 0 14149 13611"/>
              <a:gd name="T143" fmla="*/ 14149 h 720"/>
              <a:gd name="T144" fmla="+- 0 11118 10786"/>
              <a:gd name="T145" fmla="*/ T144 w 722"/>
              <a:gd name="T146" fmla="+- 0 14198 13611"/>
              <a:gd name="T147" fmla="*/ 14198 h 720"/>
              <a:gd name="T148" fmla="+- 0 11125 10786"/>
              <a:gd name="T149" fmla="*/ T148 w 722"/>
              <a:gd name="T150" fmla="+- 0 14224 13611"/>
              <a:gd name="T151" fmla="*/ 14224 h 720"/>
              <a:gd name="T152" fmla="+- 0 11128 10786"/>
              <a:gd name="T153" fmla="*/ T152 w 722"/>
              <a:gd name="T154" fmla="+- 0 14251 13611"/>
              <a:gd name="T155" fmla="*/ 14251 h 720"/>
              <a:gd name="T156" fmla="+- 0 11126 10786"/>
              <a:gd name="T157" fmla="*/ T156 w 722"/>
              <a:gd name="T158" fmla="+- 0 14278 13611"/>
              <a:gd name="T159" fmla="*/ 14278 h 720"/>
              <a:gd name="T160" fmla="+- 0 11125 10786"/>
              <a:gd name="T161" fmla="*/ T160 w 722"/>
              <a:gd name="T162" fmla="+- 0 14294 13611"/>
              <a:gd name="T163" fmla="*/ 14294 h 720"/>
              <a:gd name="T164" fmla="+- 0 11118 10786"/>
              <a:gd name="T165" fmla="*/ T164 w 722"/>
              <a:gd name="T166" fmla="+- 0 14314 13611"/>
              <a:gd name="T167" fmla="*/ 14314 h 720"/>
              <a:gd name="T168" fmla="+- 0 11115 10786"/>
              <a:gd name="T169" fmla="*/ T168 w 722"/>
              <a:gd name="T170" fmla="+- 0 14330 13611"/>
              <a:gd name="T171" fmla="*/ 14330 h 720"/>
              <a:gd name="T172" fmla="+- 0 11134 10786"/>
              <a:gd name="T173" fmla="*/ T172 w 722"/>
              <a:gd name="T174" fmla="+- 0 14320 13611"/>
              <a:gd name="T175" fmla="*/ 14320 h 720"/>
              <a:gd name="T176" fmla="+- 0 11154 10786"/>
              <a:gd name="T177" fmla="*/ T176 w 722"/>
              <a:gd name="T178" fmla="+- 0 14309 13611"/>
              <a:gd name="T179" fmla="*/ 14309 h 720"/>
              <a:gd name="T180" fmla="+- 0 11173 10786"/>
              <a:gd name="T181" fmla="*/ T180 w 722"/>
              <a:gd name="T182" fmla="+- 0 14295 13611"/>
              <a:gd name="T183" fmla="*/ 14295 h 720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722" h="720" extrusionOk="0">
                <a:moveTo>
                  <a:pt x="216" y="187"/>
                </a:moveTo>
                <a:cubicBezTo>
                  <a:pt x="210" y="161"/>
                  <a:pt x="196" y="169"/>
                  <a:pt x="225" y="140"/>
                </a:cubicBezTo>
                <a:cubicBezTo>
                  <a:pt x="277" y="88"/>
                  <a:pt x="355" y="60"/>
                  <a:pt x="422" y="35"/>
                </a:cubicBezTo>
                <a:cubicBezTo>
                  <a:pt x="468" y="18"/>
                  <a:pt x="519" y="4"/>
                  <a:pt x="569" y="0"/>
                </a:cubicBezTo>
                <a:cubicBezTo>
                  <a:pt x="610" y="-3"/>
                  <a:pt x="652" y="-2"/>
                  <a:pt x="684" y="27"/>
                </a:cubicBezTo>
                <a:cubicBezTo>
                  <a:pt x="717" y="57"/>
                  <a:pt x="726" y="108"/>
                  <a:pt x="721" y="151"/>
                </a:cubicBezTo>
                <a:cubicBezTo>
                  <a:pt x="704" y="289"/>
                  <a:pt x="576" y="395"/>
                  <a:pt x="472" y="472"/>
                </a:cubicBezTo>
                <a:cubicBezTo>
                  <a:pt x="402" y="524"/>
                  <a:pt x="329" y="570"/>
                  <a:pt x="251" y="609"/>
                </a:cubicBezTo>
                <a:cubicBezTo>
                  <a:pt x="201" y="634"/>
                  <a:pt x="147" y="661"/>
                  <a:pt x="91" y="672"/>
                </a:cubicBezTo>
                <a:cubicBezTo>
                  <a:pt x="60" y="678"/>
                  <a:pt x="15" y="681"/>
                  <a:pt x="0" y="645"/>
                </a:cubicBezTo>
                <a:cubicBezTo>
                  <a:pt x="-9" y="622"/>
                  <a:pt x="5" y="586"/>
                  <a:pt x="17" y="567"/>
                </a:cubicBezTo>
                <a:cubicBezTo>
                  <a:pt x="57" y="501"/>
                  <a:pt x="154" y="476"/>
                  <a:pt x="225" y="492"/>
                </a:cubicBezTo>
                <a:cubicBezTo>
                  <a:pt x="273" y="503"/>
                  <a:pt x="319" y="538"/>
                  <a:pt x="332" y="587"/>
                </a:cubicBezTo>
                <a:cubicBezTo>
                  <a:pt x="339" y="613"/>
                  <a:pt x="342" y="640"/>
                  <a:pt x="340" y="667"/>
                </a:cubicBezTo>
                <a:cubicBezTo>
                  <a:pt x="339" y="683"/>
                  <a:pt x="332" y="703"/>
                  <a:pt x="329" y="719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5" name="Ink 12"/>
          <p:cNvSpPr>
            <a:spLocks noRot="1" noChangeAspect="1" noEditPoints="1" noChangeArrowheads="1" noChangeShapeType="1" noTextEdit="1"/>
          </p:cNvSpPr>
          <p:nvPr/>
        </p:nvSpPr>
        <p:spPr bwMode="auto">
          <a:xfrm>
            <a:off x="4695825" y="5384800"/>
            <a:ext cx="236538" cy="254000"/>
          </a:xfrm>
          <a:custGeom>
            <a:avLst/>
            <a:gdLst>
              <a:gd name="T0" fmla="+- 0 13190 13042"/>
              <a:gd name="T1" fmla="*/ T0 w 658"/>
              <a:gd name="T2" fmla="+- 0 13765 13540"/>
              <a:gd name="T3" fmla="*/ 13765 h 702"/>
              <a:gd name="T4" fmla="+- 0 13164 13042"/>
              <a:gd name="T5" fmla="*/ T4 w 658"/>
              <a:gd name="T6" fmla="+- 0 13726 13540"/>
              <a:gd name="T7" fmla="*/ 13726 h 702"/>
              <a:gd name="T8" fmla="+- 0 13172 13042"/>
              <a:gd name="T9" fmla="*/ T8 w 658"/>
              <a:gd name="T10" fmla="+- 0 13716 13540"/>
              <a:gd name="T11" fmla="*/ 13716 h 702"/>
              <a:gd name="T12" fmla="+- 0 13205 13042"/>
              <a:gd name="T13" fmla="*/ T12 w 658"/>
              <a:gd name="T14" fmla="+- 0 13681 13540"/>
              <a:gd name="T15" fmla="*/ 13681 h 702"/>
              <a:gd name="T16" fmla="+- 0 13232 13042"/>
              <a:gd name="T17" fmla="*/ T16 w 658"/>
              <a:gd name="T18" fmla="+- 0 13652 13540"/>
              <a:gd name="T19" fmla="*/ 13652 h 702"/>
              <a:gd name="T20" fmla="+- 0 13274 13042"/>
              <a:gd name="T21" fmla="*/ T20 w 658"/>
              <a:gd name="T22" fmla="+- 0 13631 13540"/>
              <a:gd name="T23" fmla="*/ 13631 h 702"/>
              <a:gd name="T24" fmla="+- 0 13308 13042"/>
              <a:gd name="T25" fmla="*/ T24 w 658"/>
              <a:gd name="T26" fmla="+- 0 13614 13540"/>
              <a:gd name="T27" fmla="*/ 13614 h 702"/>
              <a:gd name="T28" fmla="+- 0 13363 13042"/>
              <a:gd name="T29" fmla="*/ T28 w 658"/>
              <a:gd name="T30" fmla="+- 0 13586 13540"/>
              <a:gd name="T31" fmla="*/ 13586 h 702"/>
              <a:gd name="T32" fmla="+- 0 13422 13042"/>
              <a:gd name="T33" fmla="*/ T32 w 658"/>
              <a:gd name="T34" fmla="+- 0 13569 13540"/>
              <a:gd name="T35" fmla="*/ 13569 h 702"/>
              <a:gd name="T36" fmla="+- 0 13481 13042"/>
              <a:gd name="T37" fmla="*/ T36 w 658"/>
              <a:gd name="T38" fmla="+- 0 13554 13540"/>
              <a:gd name="T39" fmla="*/ 13554 h 702"/>
              <a:gd name="T40" fmla="+- 0 13530 13042"/>
              <a:gd name="T41" fmla="*/ T40 w 658"/>
              <a:gd name="T42" fmla="+- 0 13541 13540"/>
              <a:gd name="T43" fmla="*/ 13541 h 702"/>
              <a:gd name="T44" fmla="+- 0 13587 13042"/>
              <a:gd name="T45" fmla="*/ T44 w 658"/>
              <a:gd name="T46" fmla="+- 0 13531 13540"/>
              <a:gd name="T47" fmla="*/ 13531 h 702"/>
              <a:gd name="T48" fmla="+- 0 13637 13042"/>
              <a:gd name="T49" fmla="*/ T48 w 658"/>
              <a:gd name="T50" fmla="+- 0 13543 13540"/>
              <a:gd name="T51" fmla="*/ 13543 h 702"/>
              <a:gd name="T52" fmla="+- 0 13666 13042"/>
              <a:gd name="T53" fmla="*/ T52 w 658"/>
              <a:gd name="T54" fmla="+- 0 13550 13540"/>
              <a:gd name="T55" fmla="*/ 13550 h 702"/>
              <a:gd name="T56" fmla="+- 0 13697 13042"/>
              <a:gd name="T57" fmla="*/ T56 w 658"/>
              <a:gd name="T58" fmla="+- 0 13572 13540"/>
              <a:gd name="T59" fmla="*/ 13572 h 702"/>
              <a:gd name="T60" fmla="+- 0 13699 13042"/>
              <a:gd name="T61" fmla="*/ T60 w 658"/>
              <a:gd name="T62" fmla="+- 0 13605 13540"/>
              <a:gd name="T63" fmla="*/ 13605 h 702"/>
              <a:gd name="T64" fmla="+- 0 13703 13042"/>
              <a:gd name="T65" fmla="*/ T64 w 658"/>
              <a:gd name="T66" fmla="+- 0 13678 13540"/>
              <a:gd name="T67" fmla="*/ 13678 h 702"/>
              <a:gd name="T68" fmla="+- 0 13619 13042"/>
              <a:gd name="T69" fmla="*/ T68 w 658"/>
              <a:gd name="T70" fmla="+- 0 13736 13540"/>
              <a:gd name="T71" fmla="*/ 13736 h 702"/>
              <a:gd name="T72" fmla="+- 0 13566 13042"/>
              <a:gd name="T73" fmla="*/ T72 w 658"/>
              <a:gd name="T74" fmla="+- 0 13769 13540"/>
              <a:gd name="T75" fmla="*/ 13769 h 702"/>
              <a:gd name="T76" fmla="+- 0 13528 13042"/>
              <a:gd name="T77" fmla="*/ T76 w 658"/>
              <a:gd name="T78" fmla="+- 0 13793 13540"/>
              <a:gd name="T79" fmla="*/ 13793 h 702"/>
              <a:gd name="T80" fmla="+- 0 13489 13042"/>
              <a:gd name="T81" fmla="*/ T80 w 658"/>
              <a:gd name="T82" fmla="+- 0 13810 13540"/>
              <a:gd name="T83" fmla="*/ 13810 h 702"/>
              <a:gd name="T84" fmla="+- 0 13447 13042"/>
              <a:gd name="T85" fmla="*/ T84 w 658"/>
              <a:gd name="T86" fmla="+- 0 13826 13540"/>
              <a:gd name="T87" fmla="*/ 13826 h 702"/>
              <a:gd name="T88" fmla="+- 0 13437 13042"/>
              <a:gd name="T89" fmla="*/ T88 w 658"/>
              <a:gd name="T90" fmla="+- 0 13829 13540"/>
              <a:gd name="T91" fmla="*/ 13829 h 702"/>
              <a:gd name="T92" fmla="+- 0 13433 13042"/>
              <a:gd name="T93" fmla="*/ T92 w 658"/>
              <a:gd name="T94" fmla="+- 0 13830 13540"/>
              <a:gd name="T95" fmla="*/ 13830 h 702"/>
              <a:gd name="T96" fmla="+- 0 13427 13042"/>
              <a:gd name="T97" fmla="*/ T96 w 658"/>
              <a:gd name="T98" fmla="+- 0 13833 13540"/>
              <a:gd name="T99" fmla="*/ 13833 h 702"/>
              <a:gd name="T100" fmla="+- 0 13449 13042"/>
              <a:gd name="T101" fmla="*/ T100 w 658"/>
              <a:gd name="T102" fmla="+- 0 13831 13540"/>
              <a:gd name="T103" fmla="*/ 13831 h 702"/>
              <a:gd name="T104" fmla="+- 0 13470 13042"/>
              <a:gd name="T105" fmla="*/ T104 w 658"/>
              <a:gd name="T106" fmla="+- 0 13828 13540"/>
              <a:gd name="T107" fmla="*/ 13828 h 702"/>
              <a:gd name="T108" fmla="+- 0 13493 13042"/>
              <a:gd name="T109" fmla="*/ T108 w 658"/>
              <a:gd name="T110" fmla="+- 0 13829 13540"/>
              <a:gd name="T111" fmla="*/ 13829 h 702"/>
              <a:gd name="T112" fmla="+- 0 13534 13042"/>
              <a:gd name="T113" fmla="*/ T112 w 658"/>
              <a:gd name="T114" fmla="+- 0 13831 13540"/>
              <a:gd name="T115" fmla="*/ 13831 h 702"/>
              <a:gd name="T116" fmla="+- 0 13574 13042"/>
              <a:gd name="T117" fmla="*/ T116 w 658"/>
              <a:gd name="T118" fmla="+- 0 13840 13540"/>
              <a:gd name="T119" fmla="*/ 13840 h 702"/>
              <a:gd name="T120" fmla="+- 0 13608 13042"/>
              <a:gd name="T121" fmla="*/ T120 w 658"/>
              <a:gd name="T122" fmla="+- 0 13865 13540"/>
              <a:gd name="T123" fmla="*/ 13865 h 702"/>
              <a:gd name="T124" fmla="+- 0 13667 13042"/>
              <a:gd name="T125" fmla="*/ T124 w 658"/>
              <a:gd name="T126" fmla="+- 0 13908 13540"/>
              <a:gd name="T127" fmla="*/ 13908 h 702"/>
              <a:gd name="T128" fmla="+- 0 13677 13042"/>
              <a:gd name="T129" fmla="*/ T128 w 658"/>
              <a:gd name="T130" fmla="+- 0 13982 13540"/>
              <a:gd name="T131" fmla="*/ 13982 h 702"/>
              <a:gd name="T132" fmla="+- 0 13643 13042"/>
              <a:gd name="T133" fmla="*/ T132 w 658"/>
              <a:gd name="T134" fmla="+- 0 14044 13540"/>
              <a:gd name="T135" fmla="*/ 14044 h 702"/>
              <a:gd name="T136" fmla="+- 0 13579 13042"/>
              <a:gd name="T137" fmla="*/ T136 w 658"/>
              <a:gd name="T138" fmla="+- 0 14160 13540"/>
              <a:gd name="T139" fmla="*/ 14160 h 702"/>
              <a:gd name="T140" fmla="+- 0 13420 13042"/>
              <a:gd name="T141" fmla="*/ T140 w 658"/>
              <a:gd name="T142" fmla="+- 0 14231 13540"/>
              <a:gd name="T143" fmla="*/ 14231 h 702"/>
              <a:gd name="T144" fmla="+- 0 13293 13042"/>
              <a:gd name="T145" fmla="*/ T144 w 658"/>
              <a:gd name="T146" fmla="+- 0 14241 13540"/>
              <a:gd name="T147" fmla="*/ 14241 h 702"/>
              <a:gd name="T148" fmla="+- 0 13236 13042"/>
              <a:gd name="T149" fmla="*/ T148 w 658"/>
              <a:gd name="T150" fmla="+- 0 14245 13540"/>
              <a:gd name="T151" fmla="*/ 14245 h 702"/>
              <a:gd name="T152" fmla="+- 0 13187 13042"/>
              <a:gd name="T153" fmla="*/ T152 w 658"/>
              <a:gd name="T154" fmla="+- 0 14240 13540"/>
              <a:gd name="T155" fmla="*/ 14240 h 702"/>
              <a:gd name="T156" fmla="+- 0 13136 13042"/>
              <a:gd name="T157" fmla="*/ T156 w 658"/>
              <a:gd name="T158" fmla="+- 0 14213 13540"/>
              <a:gd name="T159" fmla="*/ 14213 h 702"/>
              <a:gd name="T160" fmla="+- 0 13094 13042"/>
              <a:gd name="T161" fmla="*/ T160 w 658"/>
              <a:gd name="T162" fmla="+- 0 14190 13540"/>
              <a:gd name="T163" fmla="*/ 14190 h 702"/>
              <a:gd name="T164" fmla="+- 0 13065 13042"/>
              <a:gd name="T165" fmla="*/ T164 w 658"/>
              <a:gd name="T166" fmla="+- 0 14151 13540"/>
              <a:gd name="T167" fmla="*/ 14151 h 702"/>
              <a:gd name="T168" fmla="+- 0 13050 13042"/>
              <a:gd name="T169" fmla="*/ T168 w 658"/>
              <a:gd name="T170" fmla="+- 0 14105 13540"/>
              <a:gd name="T171" fmla="*/ 14105 h 702"/>
              <a:gd name="T172" fmla="+- 0 13038 13042"/>
              <a:gd name="T173" fmla="*/ T172 w 658"/>
              <a:gd name="T174" fmla="+- 0 14070 13540"/>
              <a:gd name="T175" fmla="*/ 14070 h 702"/>
              <a:gd name="T176" fmla="+- 0 13042 13042"/>
              <a:gd name="T177" fmla="*/ T176 w 658"/>
              <a:gd name="T178" fmla="+- 0 14034 13540"/>
              <a:gd name="T179" fmla="*/ 14034 h 702"/>
              <a:gd name="T180" fmla="+- 0 13042 13042"/>
              <a:gd name="T181" fmla="*/ T180 w 658"/>
              <a:gd name="T182" fmla="+- 0 13997 13540"/>
              <a:gd name="T183" fmla="*/ 13997 h 70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658" h="702" extrusionOk="0">
                <a:moveTo>
                  <a:pt x="148" y="225"/>
                </a:moveTo>
                <a:cubicBezTo>
                  <a:pt x="122" y="186"/>
                  <a:pt x="130" y="176"/>
                  <a:pt x="163" y="141"/>
                </a:cubicBezTo>
                <a:cubicBezTo>
                  <a:pt x="190" y="112"/>
                  <a:pt x="232" y="91"/>
                  <a:pt x="266" y="74"/>
                </a:cubicBezTo>
                <a:cubicBezTo>
                  <a:pt x="321" y="46"/>
                  <a:pt x="380" y="29"/>
                  <a:pt x="439" y="14"/>
                </a:cubicBezTo>
                <a:cubicBezTo>
                  <a:pt x="488" y="1"/>
                  <a:pt x="545" y="-9"/>
                  <a:pt x="595" y="3"/>
                </a:cubicBezTo>
                <a:cubicBezTo>
                  <a:pt x="624" y="10"/>
                  <a:pt x="655" y="32"/>
                  <a:pt x="657" y="65"/>
                </a:cubicBezTo>
                <a:cubicBezTo>
                  <a:pt x="661" y="138"/>
                  <a:pt x="577" y="196"/>
                  <a:pt x="524" y="229"/>
                </a:cubicBezTo>
                <a:cubicBezTo>
                  <a:pt x="486" y="253"/>
                  <a:pt x="447" y="270"/>
                  <a:pt x="405" y="286"/>
                </a:cubicBezTo>
                <a:cubicBezTo>
                  <a:pt x="395" y="289"/>
                  <a:pt x="391" y="290"/>
                  <a:pt x="385" y="293"/>
                </a:cubicBezTo>
                <a:cubicBezTo>
                  <a:pt x="407" y="291"/>
                  <a:pt x="428" y="288"/>
                  <a:pt x="451" y="289"/>
                </a:cubicBezTo>
                <a:cubicBezTo>
                  <a:pt x="492" y="291"/>
                  <a:pt x="532" y="300"/>
                  <a:pt x="566" y="325"/>
                </a:cubicBezTo>
                <a:cubicBezTo>
                  <a:pt x="625" y="368"/>
                  <a:pt x="635" y="442"/>
                  <a:pt x="601" y="504"/>
                </a:cubicBezTo>
                <a:cubicBezTo>
                  <a:pt x="537" y="620"/>
                  <a:pt x="378" y="691"/>
                  <a:pt x="251" y="701"/>
                </a:cubicBezTo>
                <a:cubicBezTo>
                  <a:pt x="194" y="705"/>
                  <a:pt x="145" y="700"/>
                  <a:pt x="94" y="673"/>
                </a:cubicBezTo>
                <a:cubicBezTo>
                  <a:pt x="52" y="650"/>
                  <a:pt x="23" y="611"/>
                  <a:pt x="8" y="565"/>
                </a:cubicBezTo>
              </a:path>
            </a:pathLst>
          </a:custGeom>
          <a:noFill/>
          <a:ln w="19050" cap="rnd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0033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-406400"/>
            <a:ext cx="8509000" cy="40733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409064"/>
            <a:ext cx="8572500" cy="344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56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28070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96487"/>
            <a:ext cx="9144000" cy="275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14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Parallel Lines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content area standards did you include?</a:t>
            </a:r>
          </a:p>
          <a:p>
            <a:endParaRPr lang="en-US" dirty="0"/>
          </a:p>
          <a:p>
            <a:r>
              <a:rPr lang="en-US" dirty="0" smtClean="0"/>
              <a:t>How do they tell you what to teach?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5165927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402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cond Grade Topics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401" y="0"/>
            <a:ext cx="6817317" cy="835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562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00" y="0"/>
            <a:ext cx="71881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476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3900"/>
            <a:ext cx="9144000" cy="539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729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15-06-21 11.06.4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8600"/>
            <a:ext cx="9144000" cy="638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54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dirty="0" smtClean="0">
                <a:solidFill>
                  <a:srgbClr val="008000"/>
                </a:solidFill>
              </a:rPr>
              <a:t>Biliteracy Look </a:t>
            </a:r>
            <a:r>
              <a:rPr lang="en-US" dirty="0" err="1" smtClean="0">
                <a:solidFill>
                  <a:srgbClr val="008000"/>
                </a:solidFill>
              </a:rPr>
              <a:t>Fors</a:t>
            </a:r>
            <a:r>
              <a:rPr lang="en-US" dirty="0" smtClean="0">
                <a:solidFill>
                  <a:srgbClr val="008000"/>
                </a:solidFill>
              </a:rPr>
              <a:t>-Coming to Website in July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32023"/>
            <a:ext cx="7820982" cy="518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870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44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>
                <a:solidFill>
                  <a:srgbClr val="0000FF"/>
                </a:solidFill>
              </a:rPr>
              <a:t>English </a:t>
            </a:r>
            <a:r>
              <a:rPr lang="es-ES_tradnl" dirty="0" err="1" smtClean="0">
                <a:solidFill>
                  <a:srgbClr val="0000FF"/>
                </a:solidFill>
              </a:rPr>
              <a:t>Language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Arts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Standards</a:t>
            </a:r>
            <a:r>
              <a:rPr lang="es-ES_tradnl" dirty="0" smtClean="0">
                <a:solidFill>
                  <a:srgbClr val="0000FF"/>
                </a:solidFill>
              </a:rPr>
              <a:t/>
            </a:r>
            <a:br>
              <a:rPr lang="es-ES_tradnl" dirty="0" smtClean="0">
                <a:solidFill>
                  <a:srgbClr val="0000FF"/>
                </a:solidFill>
              </a:rPr>
            </a:br>
            <a:r>
              <a:rPr lang="es-ES_tradnl" dirty="0" smtClean="0">
                <a:solidFill>
                  <a:srgbClr val="0000FF"/>
                </a:solidFill>
              </a:rPr>
              <a:t>CCSS FOR ELA</a:t>
            </a:r>
            <a:endParaRPr lang="es-ES_tradnl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3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539227"/>
              </p:ext>
            </p:extLst>
          </p:nvPr>
        </p:nvGraphicFramePr>
        <p:xfrm>
          <a:off x="253999" y="2085474"/>
          <a:ext cx="8432801" cy="201229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93228"/>
                <a:gridCol w="1517705"/>
                <a:gridCol w="1405467"/>
                <a:gridCol w="1405467"/>
                <a:gridCol w="1405467"/>
                <a:gridCol w="1405467"/>
              </a:tblGrid>
              <a:tr h="2012293"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200" noProof="0" dirty="0" smtClean="0"/>
                        <a:t>READING</a:t>
                      </a:r>
                    </a:p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Literature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READING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Information-al Text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READING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Foundation--al Skills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400" noProof="0" dirty="0" smtClean="0"/>
                        <a:t>WRITING</a:t>
                      </a:r>
                      <a:endParaRPr lang="es-MX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400" noProof="0" dirty="0" smtClean="0"/>
                        <a:t>LISTEN-ING AND</a:t>
                      </a:r>
                      <a:r>
                        <a:rPr lang="es-MX" sz="2400" baseline="0" noProof="0" dirty="0" smtClean="0"/>
                        <a:t> SPEAK-ING </a:t>
                      </a:r>
                      <a:endParaRPr lang="es-MX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LANGUAGE</a:t>
                      </a:r>
                      <a:endParaRPr lang="es-MX" sz="2000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37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>
                <a:solidFill>
                  <a:srgbClr val="008000"/>
                </a:solidFill>
              </a:rPr>
              <a:t>Los estándares de Artes de Lenguaje K-5 </a:t>
            </a:r>
            <a:r>
              <a:rPr lang="es-ES_tradnl" dirty="0" smtClean="0">
                <a:solidFill>
                  <a:srgbClr val="0000FF"/>
                </a:solidFill>
              </a:rPr>
              <a:t>(</a:t>
            </a:r>
            <a:r>
              <a:rPr lang="es-ES_tradnl" dirty="0" err="1" smtClean="0">
                <a:solidFill>
                  <a:srgbClr val="0000FF"/>
                </a:solidFill>
              </a:rPr>
              <a:t>Spanish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Language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Arts</a:t>
            </a:r>
            <a:r>
              <a:rPr lang="es-ES_tradnl" dirty="0" smtClean="0">
                <a:solidFill>
                  <a:srgbClr val="0000FF"/>
                </a:solidFill>
              </a:rPr>
              <a:t>)</a:t>
            </a:r>
            <a:endParaRPr lang="es-ES_tradnl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3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04313"/>
              </p:ext>
            </p:extLst>
          </p:nvPr>
        </p:nvGraphicFramePr>
        <p:xfrm>
          <a:off x="253999" y="2085474"/>
          <a:ext cx="8432801" cy="201229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93228"/>
                <a:gridCol w="1517705"/>
                <a:gridCol w="1405467"/>
                <a:gridCol w="1405467"/>
                <a:gridCol w="1405467"/>
                <a:gridCol w="1405467"/>
              </a:tblGrid>
              <a:tr h="2012293"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dirty="0" smtClean="0"/>
                        <a:t>Lectura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Literatura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smtClean="0"/>
                        <a:t>Lectura</a:t>
                      </a:r>
                    </a:p>
                    <a:p>
                      <a:pPr algn="ctr"/>
                      <a:endParaRPr lang="es-MX" sz="2000" noProof="0" smtClean="0"/>
                    </a:p>
                    <a:p>
                      <a:pPr algn="ctr"/>
                      <a:r>
                        <a:rPr lang="es-MX" sz="2000" noProof="0" smtClean="0"/>
                        <a:t>Texto Informativo</a:t>
                      </a:r>
                      <a:endParaRPr lang="es-MX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smtClean="0"/>
                        <a:t>Lectura</a:t>
                      </a:r>
                    </a:p>
                    <a:p>
                      <a:pPr algn="ctr"/>
                      <a:endParaRPr lang="es-MX" sz="2000" noProof="0" smtClean="0"/>
                    </a:p>
                    <a:p>
                      <a:pPr algn="ctr"/>
                      <a:r>
                        <a:rPr lang="es-MX" sz="2000" noProof="0" smtClean="0"/>
                        <a:t>Destrezas Fundamen-tales</a:t>
                      </a:r>
                      <a:endParaRPr lang="es-MX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smtClean="0"/>
                        <a:t>Escritura</a:t>
                      </a:r>
                      <a:endParaRPr lang="es-MX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smtClean="0"/>
                        <a:t>Audición y expresión oral</a:t>
                      </a:r>
                      <a:endParaRPr lang="es-MX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dirty="0" smtClean="0"/>
                        <a:t>Lenguaje</a:t>
                      </a:r>
                      <a:endParaRPr lang="es-MX" sz="2000" noProof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4877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44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>
                <a:solidFill>
                  <a:srgbClr val="0000FF"/>
                </a:solidFill>
              </a:rPr>
              <a:t>English </a:t>
            </a:r>
            <a:r>
              <a:rPr lang="es-ES_tradnl" dirty="0" err="1" smtClean="0">
                <a:solidFill>
                  <a:srgbClr val="0000FF"/>
                </a:solidFill>
              </a:rPr>
              <a:t>Language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Arts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Standards</a:t>
            </a:r>
            <a:r>
              <a:rPr lang="es-ES_tradnl" dirty="0" smtClean="0">
                <a:solidFill>
                  <a:srgbClr val="0000FF"/>
                </a:solidFill>
              </a:rPr>
              <a:t/>
            </a:r>
            <a:br>
              <a:rPr lang="es-ES_tradnl" dirty="0" smtClean="0">
                <a:solidFill>
                  <a:srgbClr val="0000FF"/>
                </a:solidFill>
              </a:rPr>
            </a:br>
            <a:r>
              <a:rPr lang="es-ES_tradnl" dirty="0" smtClean="0">
                <a:solidFill>
                  <a:srgbClr val="0000FF"/>
                </a:solidFill>
              </a:rPr>
              <a:t>CCSS FOR ELA</a:t>
            </a:r>
            <a:endParaRPr lang="es-ES_tradnl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3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350381"/>
              </p:ext>
            </p:extLst>
          </p:nvPr>
        </p:nvGraphicFramePr>
        <p:xfrm>
          <a:off x="253999" y="2085474"/>
          <a:ext cx="8432801" cy="201229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93228"/>
                <a:gridCol w="1517705"/>
                <a:gridCol w="1405467"/>
                <a:gridCol w="1405467"/>
                <a:gridCol w="1405467"/>
                <a:gridCol w="1405467"/>
              </a:tblGrid>
              <a:tr h="2012293"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200" noProof="0" dirty="0" smtClean="0"/>
                        <a:t>READING</a:t>
                      </a:r>
                    </a:p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Literature</a:t>
                      </a:r>
                      <a:endParaRPr lang="es-MX" sz="2000" noProof="0" dirty="0"/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READING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Information-al Text</a:t>
                      </a:r>
                      <a:endParaRPr lang="es-MX" sz="2000" noProof="0" dirty="0"/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READING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Foundation--al Skills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400" noProof="0" dirty="0" smtClean="0"/>
                        <a:t>WRITING</a:t>
                      </a:r>
                      <a:endParaRPr lang="es-MX" sz="2400" noProof="0" dirty="0"/>
                    </a:p>
                  </a:txBody>
                  <a:tcPr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400" noProof="0" dirty="0" smtClean="0"/>
                        <a:t>LISTEN-ING AND</a:t>
                      </a:r>
                      <a:r>
                        <a:rPr lang="es-MX" sz="2400" baseline="0" noProof="0" dirty="0" smtClean="0"/>
                        <a:t> SPEAK-ING </a:t>
                      </a:r>
                      <a:endParaRPr lang="es-MX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LANGUAGE</a:t>
                      </a:r>
                      <a:endParaRPr lang="es-MX" sz="2000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73664" y="4907162"/>
            <a:ext cx="7870364" cy="12003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Big ideas are written from these three areas of the standards.  </a:t>
            </a:r>
          </a:p>
          <a:p>
            <a:r>
              <a:rPr lang="en-US" sz="2400" dirty="0" smtClean="0"/>
              <a:t>They address reading behaviors and concepts. And they are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he same in Spanish.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0960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900" y="0"/>
            <a:ext cx="6664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748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100" y="0"/>
            <a:ext cx="55038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156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0"/>
            <a:ext cx="5775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957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0"/>
            <a:ext cx="5365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881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41400"/>
            <a:ext cx="74676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9384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0"/>
            <a:ext cx="5658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1983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0"/>
            <a:ext cx="5863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31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6900"/>
            <a:ext cx="9144000" cy="565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036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0"/>
            <a:ext cx="57067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5092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44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>
                <a:solidFill>
                  <a:srgbClr val="0000FF"/>
                </a:solidFill>
              </a:rPr>
              <a:t>English </a:t>
            </a:r>
            <a:r>
              <a:rPr lang="es-ES_tradnl" dirty="0" err="1" smtClean="0">
                <a:solidFill>
                  <a:srgbClr val="0000FF"/>
                </a:solidFill>
              </a:rPr>
              <a:t>Language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Arts</a:t>
            </a:r>
            <a:r>
              <a:rPr lang="es-ES_tradnl" dirty="0" smtClean="0">
                <a:solidFill>
                  <a:srgbClr val="0000FF"/>
                </a:solidFill>
              </a:rPr>
              <a:t> </a:t>
            </a:r>
            <a:r>
              <a:rPr lang="es-ES_tradnl" dirty="0" err="1" smtClean="0">
                <a:solidFill>
                  <a:srgbClr val="0000FF"/>
                </a:solidFill>
              </a:rPr>
              <a:t>Standards</a:t>
            </a:r>
            <a:r>
              <a:rPr lang="es-ES_tradnl" dirty="0" smtClean="0">
                <a:solidFill>
                  <a:srgbClr val="0000FF"/>
                </a:solidFill>
              </a:rPr>
              <a:t/>
            </a:r>
            <a:br>
              <a:rPr lang="es-ES_tradnl" dirty="0" smtClean="0">
                <a:solidFill>
                  <a:srgbClr val="0000FF"/>
                </a:solidFill>
              </a:rPr>
            </a:br>
            <a:r>
              <a:rPr lang="es-ES_tradnl" dirty="0" smtClean="0">
                <a:solidFill>
                  <a:srgbClr val="0000FF"/>
                </a:solidFill>
              </a:rPr>
              <a:t>CCSS FOR ELA</a:t>
            </a:r>
            <a:endParaRPr lang="es-ES_tradnl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3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805802"/>
              </p:ext>
            </p:extLst>
          </p:nvPr>
        </p:nvGraphicFramePr>
        <p:xfrm>
          <a:off x="457200" y="2004319"/>
          <a:ext cx="8432801" cy="345288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93228"/>
                <a:gridCol w="1517705"/>
                <a:gridCol w="1405467"/>
                <a:gridCol w="1405467"/>
                <a:gridCol w="1405467"/>
                <a:gridCol w="1405467"/>
              </a:tblGrid>
              <a:tr h="1708765"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200" noProof="0" dirty="0" smtClean="0"/>
                        <a:t>READING</a:t>
                      </a:r>
                    </a:p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Literature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READING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Information-al Text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READING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Foundation--al Skills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400" noProof="0" dirty="0" smtClean="0"/>
                        <a:t>WRITING</a:t>
                      </a:r>
                      <a:endParaRPr lang="es-MX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400" noProof="0" dirty="0" smtClean="0"/>
                        <a:t>LISTEN-ING AND</a:t>
                      </a:r>
                      <a:r>
                        <a:rPr lang="es-MX" sz="2400" baseline="0" noProof="0" dirty="0" smtClean="0"/>
                        <a:t> SPEAK-ING </a:t>
                      </a:r>
                      <a:endParaRPr lang="es-MX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MX" sz="24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LANGUAGE</a:t>
                      </a:r>
                      <a:endParaRPr lang="es-MX" sz="2000" noProof="0" dirty="0"/>
                    </a:p>
                  </a:txBody>
                  <a:tcPr/>
                </a:tc>
              </a:tr>
              <a:tr h="1532641"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dirty="0" smtClean="0"/>
                        <a:t>SIMILAR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dirty="0" smtClean="0"/>
                        <a:t>SIMILAR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noProof="0" dirty="0" smtClean="0"/>
                        <a:t>DIFFERENT</a:t>
                      </a:r>
                      <a:endParaRPr lang="es-MX" sz="2000" b="1" noProof="0" dirty="0"/>
                    </a:p>
                  </a:txBody>
                  <a:tcP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noProof="0" dirty="0" smtClean="0"/>
                        <a:t>SIMILAR</a:t>
                      </a:r>
                      <a:endParaRPr lang="es-MX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noProof="0" dirty="0" smtClean="0"/>
                        <a:t>SIMILAR</a:t>
                      </a:r>
                      <a:endParaRPr lang="es-MX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b="1" noProof="0" dirty="0" smtClean="0"/>
                        <a:t>DIFFERENT</a:t>
                      </a:r>
                      <a:endParaRPr lang="es-MX" sz="2000" b="1" noProof="0" dirty="0"/>
                    </a:p>
                  </a:txBody>
                  <a:tcP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8607" y="5457200"/>
            <a:ext cx="839819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The Bilingual CCSS identify how Spanish instruction should look different from English instruction.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79688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To summarize: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Big ideas come from standards.</a:t>
            </a:r>
          </a:p>
          <a:p>
            <a:endParaRPr lang="en-US" dirty="0" smtClean="0"/>
          </a:p>
          <a:p>
            <a:r>
              <a:rPr lang="en-US" dirty="0" smtClean="0"/>
              <a:t>Language Arts big ideas come from: </a:t>
            </a:r>
          </a:p>
          <a:p>
            <a:pPr lvl="1"/>
            <a:r>
              <a:rPr lang="en-US" dirty="0" smtClean="0"/>
              <a:t>Informational Text</a:t>
            </a:r>
          </a:p>
          <a:p>
            <a:pPr lvl="1"/>
            <a:r>
              <a:rPr lang="en-US" dirty="0" smtClean="0"/>
              <a:t>Literature</a:t>
            </a:r>
          </a:p>
          <a:p>
            <a:pPr lvl="1"/>
            <a:r>
              <a:rPr lang="en-US" dirty="0" smtClean="0"/>
              <a:t>Writing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5165927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254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To summarize (2)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125" y="1039164"/>
            <a:ext cx="8436675" cy="5086999"/>
          </a:xfrm>
        </p:spPr>
        <p:txBody>
          <a:bodyPr/>
          <a:lstStyle/>
          <a:p>
            <a:r>
              <a:rPr lang="en-US" dirty="0" smtClean="0"/>
              <a:t>Skills are integrated and taught in each unit.</a:t>
            </a:r>
          </a:p>
          <a:p>
            <a:endParaRPr lang="en-US" dirty="0"/>
          </a:p>
          <a:p>
            <a:r>
              <a:rPr lang="en-US" dirty="0" smtClean="0"/>
              <a:t>The Bilingual CCSS identify how Spanish skills differ from English skills.  This helps us to teach “Spanish a la Spanish” and not “a la English.” </a:t>
            </a:r>
          </a:p>
          <a:p>
            <a:endParaRPr lang="en-US" dirty="0" smtClean="0"/>
          </a:p>
          <a:p>
            <a:r>
              <a:rPr lang="en-US" dirty="0" smtClean="0"/>
              <a:t>Language Arts skills come from:</a:t>
            </a:r>
          </a:p>
          <a:p>
            <a:pPr lvl="1"/>
            <a:r>
              <a:rPr lang="en-US" dirty="0" smtClean="0"/>
              <a:t>Foundational Skills</a:t>
            </a:r>
          </a:p>
          <a:p>
            <a:pPr lvl="1"/>
            <a:r>
              <a:rPr lang="en-US" dirty="0" smtClean="0"/>
              <a:t>Listening and Speaking</a:t>
            </a:r>
          </a:p>
          <a:p>
            <a:pPr lvl="1"/>
            <a:r>
              <a:rPr lang="en-US" dirty="0" smtClean="0"/>
              <a:t>Language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302" y="4544804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132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dirty="0" err="1" smtClean="0">
                <a:solidFill>
                  <a:srgbClr val="008000"/>
                </a:solidFill>
              </a:rPr>
              <a:t>Bilingual</a:t>
            </a:r>
            <a:r>
              <a:rPr lang="es-ES_tradnl" dirty="0" smtClean="0">
                <a:solidFill>
                  <a:srgbClr val="008000"/>
                </a:solidFill>
              </a:rPr>
              <a:t> CCSS </a:t>
            </a:r>
            <a:r>
              <a:rPr lang="es-ES_tradnl" dirty="0" err="1" smtClean="0">
                <a:solidFill>
                  <a:srgbClr val="008000"/>
                </a:solidFill>
              </a:rPr>
              <a:t>for</a:t>
            </a:r>
            <a:r>
              <a:rPr lang="es-ES_tradnl" dirty="0" smtClean="0">
                <a:solidFill>
                  <a:srgbClr val="008000"/>
                </a:solidFill>
              </a:rPr>
              <a:t> </a:t>
            </a:r>
            <a:r>
              <a:rPr lang="es-ES_tradnl" dirty="0" err="1" smtClean="0">
                <a:solidFill>
                  <a:srgbClr val="008000"/>
                </a:solidFill>
              </a:rPr>
              <a:t>Language</a:t>
            </a:r>
            <a:r>
              <a:rPr lang="es-ES_tradnl" dirty="0" smtClean="0">
                <a:solidFill>
                  <a:srgbClr val="008000"/>
                </a:solidFill>
              </a:rPr>
              <a:t> </a:t>
            </a:r>
            <a:r>
              <a:rPr lang="es-ES_tradnl" dirty="0" err="1" smtClean="0">
                <a:solidFill>
                  <a:srgbClr val="008000"/>
                </a:solidFill>
              </a:rPr>
              <a:t>Arts</a:t>
            </a:r>
            <a:endParaRPr lang="es-ES_tradnl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3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311917"/>
              </p:ext>
            </p:extLst>
          </p:nvPr>
        </p:nvGraphicFramePr>
        <p:xfrm>
          <a:off x="253999" y="2085474"/>
          <a:ext cx="8432801" cy="2522353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293228"/>
                <a:gridCol w="1517705"/>
                <a:gridCol w="1405467"/>
                <a:gridCol w="1405467"/>
                <a:gridCol w="1405467"/>
                <a:gridCol w="1405467"/>
              </a:tblGrid>
              <a:tr h="2012293"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smtClean="0"/>
                        <a:t>Lectura</a:t>
                      </a:r>
                    </a:p>
                    <a:p>
                      <a:pPr algn="ctr"/>
                      <a:endParaRPr lang="es-MX" sz="2000" noProof="0" smtClean="0"/>
                    </a:p>
                    <a:p>
                      <a:pPr algn="ctr"/>
                      <a:r>
                        <a:rPr lang="es-MX" sz="2000" noProof="0" smtClean="0"/>
                        <a:t>Literatura</a:t>
                      </a:r>
                      <a:endParaRPr lang="es-MX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dirty="0" smtClean="0"/>
                        <a:t>Lectura</a:t>
                      </a:r>
                    </a:p>
                    <a:p>
                      <a:pPr algn="ctr"/>
                      <a:endParaRPr lang="es-MX" sz="2000" noProof="0" dirty="0" smtClean="0"/>
                    </a:p>
                    <a:p>
                      <a:pPr algn="ctr"/>
                      <a:r>
                        <a:rPr lang="es-MX" sz="2000" noProof="0" dirty="0" smtClean="0"/>
                        <a:t>Texto Informativo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smtClean="0"/>
                        <a:t>Lectura</a:t>
                      </a:r>
                    </a:p>
                    <a:p>
                      <a:pPr algn="ctr"/>
                      <a:endParaRPr lang="es-MX" sz="2000" noProof="0" smtClean="0"/>
                    </a:p>
                    <a:p>
                      <a:pPr algn="ctr"/>
                      <a:r>
                        <a:rPr lang="es-MX" sz="2000" noProof="0" smtClean="0"/>
                        <a:t>Destrezas Fundamen-tales</a:t>
                      </a:r>
                      <a:endParaRPr lang="es-MX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dirty="0" smtClean="0"/>
                        <a:t>Escritura</a:t>
                      </a:r>
                      <a:endParaRPr lang="es-MX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smtClean="0"/>
                        <a:t>Audición y expresión oral</a:t>
                      </a:r>
                      <a:endParaRPr lang="es-MX" sz="20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noProof="0" dirty="0" smtClean="0"/>
                        <a:t>Lenguaje</a:t>
                      </a:r>
                      <a:endParaRPr lang="es-MX" sz="2000" noProof="0" dirty="0"/>
                    </a:p>
                  </a:txBody>
                  <a:tcPr/>
                </a:tc>
              </a:tr>
              <a:tr h="510060">
                <a:tc>
                  <a:txBody>
                    <a:bodyPr/>
                    <a:lstStyle/>
                    <a:p>
                      <a:r>
                        <a:rPr lang="en-US" dirty="0" smtClean="0"/>
                        <a:t>Similitudes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Similitudes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Diferencias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Similitudes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Similitudes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Diferencias</a:t>
                      </a:r>
                      <a:endParaRPr lang="en-US" b="1" dirty="0"/>
                    </a:p>
                  </a:txBody>
                  <a:tcP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857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008000"/>
                </a:solidFill>
              </a:rPr>
              <a:t>¿Dónde se usan los estándares en el programa bilingüe?  </a:t>
            </a:r>
            <a:endParaRPr lang="es-MX" dirty="0">
              <a:solidFill>
                <a:srgbClr val="008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420982"/>
              </p:ext>
            </p:extLst>
          </p:nvPr>
        </p:nvGraphicFramePr>
        <p:xfrm>
          <a:off x="457200" y="1600200"/>
          <a:ext cx="8229600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Español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El </a:t>
                      </a:r>
                      <a:r>
                        <a:rPr lang="en-US" dirty="0" err="1" smtClean="0"/>
                        <a:t>puente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Inglés</a:t>
                      </a:r>
                      <a:r>
                        <a:rPr lang="en-US" dirty="0" smtClean="0"/>
                        <a:t> / ESOL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Lectura</a:t>
                      </a:r>
                      <a:r>
                        <a:rPr lang="en-US" b="1" dirty="0" smtClean="0"/>
                        <a:t>:</a:t>
                      </a:r>
                    </a:p>
                    <a:p>
                      <a:pPr lvl="1"/>
                      <a:r>
                        <a:rPr lang="en-US" b="1" dirty="0" err="1" smtClean="0"/>
                        <a:t>Literatura</a:t>
                      </a:r>
                      <a:endParaRPr lang="en-US" b="1" dirty="0" smtClean="0"/>
                    </a:p>
                    <a:p>
                      <a:pPr lvl="1"/>
                      <a:endParaRPr lang="en-US" dirty="0" smtClean="0"/>
                    </a:p>
                    <a:p>
                      <a:pPr lvl="1"/>
                      <a:r>
                        <a:rPr lang="en-US" b="1" dirty="0" err="1" smtClean="0"/>
                        <a:t>Texto</a:t>
                      </a:r>
                      <a:r>
                        <a:rPr lang="en-US" dirty="0" smtClean="0"/>
                        <a:t> </a:t>
                      </a:r>
                      <a:r>
                        <a:rPr lang="en-US" b="1" dirty="0" err="1" smtClean="0"/>
                        <a:t>Informativo</a:t>
                      </a:r>
                      <a:endParaRPr lang="en-US" b="1" dirty="0" smtClean="0"/>
                    </a:p>
                    <a:p>
                      <a:pPr lvl="1"/>
                      <a:endParaRPr lang="en-US" b="1" dirty="0" smtClean="0"/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err="1" smtClean="0"/>
                        <a:t>Destrezas</a:t>
                      </a:r>
                      <a:r>
                        <a:rPr lang="en-US" b="1" i="1" dirty="0" smtClean="0"/>
                        <a:t> </a:t>
                      </a:r>
                      <a:r>
                        <a:rPr lang="en-US" b="1" i="1" dirty="0" err="1" smtClean="0"/>
                        <a:t>fundamentales</a:t>
                      </a:r>
                      <a:r>
                        <a:rPr lang="en-US" b="1" i="1" dirty="0" smtClean="0"/>
                        <a:t> “al </a:t>
                      </a:r>
                      <a:r>
                        <a:rPr lang="en-US" b="1" i="1" dirty="0" err="1" smtClean="0"/>
                        <a:t>español</a:t>
                      </a:r>
                      <a:r>
                        <a:rPr lang="en-US" b="1" i="1" dirty="0" smtClean="0"/>
                        <a:t>”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b="1" dirty="0" err="1" smtClean="0"/>
                        <a:t>Escritura</a:t>
                      </a:r>
                      <a:endParaRPr lang="en-US" b="1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="1" i="0" dirty="0" err="1" smtClean="0"/>
                        <a:t>Audición</a:t>
                      </a:r>
                      <a:r>
                        <a:rPr lang="en-US" b="1" i="0" dirty="0" smtClean="0"/>
                        <a:t> y </a:t>
                      </a:r>
                      <a:r>
                        <a:rPr lang="en-US" b="1" i="0" dirty="0" err="1" smtClean="0"/>
                        <a:t>expresión</a:t>
                      </a:r>
                      <a:r>
                        <a:rPr lang="en-US" b="1" i="0" dirty="0" smtClean="0"/>
                        <a:t> oral </a:t>
                      </a:r>
                      <a:r>
                        <a:rPr lang="en-US" b="1" i="0" dirty="0" err="1" smtClean="0"/>
                        <a:t>integrado</a:t>
                      </a:r>
                      <a:r>
                        <a:rPr lang="en-US" b="1" i="0" dirty="0" smtClean="0"/>
                        <a:t> en la </a:t>
                      </a:r>
                      <a:r>
                        <a:rPr lang="en-US" b="1" i="0" dirty="0" err="1" smtClean="0"/>
                        <a:t>instrucción</a:t>
                      </a:r>
                      <a:endParaRPr lang="en-US" b="1" i="0" dirty="0" smtClean="0"/>
                    </a:p>
                    <a:p>
                      <a:endParaRPr lang="en-US" b="1" i="0" dirty="0" smtClean="0"/>
                    </a:p>
                    <a:p>
                      <a:r>
                        <a:rPr lang="en-US" b="1" i="1" dirty="0" err="1" smtClean="0"/>
                        <a:t>Lenguaje</a:t>
                      </a:r>
                      <a:r>
                        <a:rPr lang="en-US" b="1" i="1" dirty="0" smtClean="0"/>
                        <a:t> 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Enfatizar</a:t>
                      </a:r>
                      <a:r>
                        <a:rPr lang="en-US" b="1" baseline="0" dirty="0" smtClean="0"/>
                        <a:t>  </a:t>
                      </a:r>
                      <a:r>
                        <a:rPr lang="en-US" b="1" baseline="0" dirty="0" err="1" smtClean="0"/>
                        <a:t>explícitamente</a:t>
                      </a:r>
                      <a:r>
                        <a:rPr lang="en-US" b="1" baseline="0" dirty="0" smtClean="0"/>
                        <a:t> la </a:t>
                      </a:r>
                      <a:r>
                        <a:rPr lang="en-US" b="1" u="sng" baseline="0" dirty="0" err="1" smtClean="0"/>
                        <a:t>transferencia</a:t>
                      </a:r>
                      <a:r>
                        <a:rPr lang="en-US" b="1" baseline="0" dirty="0" smtClean="0"/>
                        <a:t> de</a:t>
                      </a:r>
                      <a:r>
                        <a:rPr lang="en-US" baseline="0" dirty="0" smtClean="0"/>
                        <a:t>:</a:t>
                      </a:r>
                    </a:p>
                    <a:p>
                      <a:endParaRPr lang="en-US" baseline="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="1" baseline="0" dirty="0" err="1" smtClean="0"/>
                        <a:t>Literatura</a:t>
                      </a:r>
                      <a:endParaRPr lang="en-US" b="1" baseline="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="1" baseline="0" dirty="0" err="1" smtClean="0"/>
                        <a:t>Texto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Informativo</a:t>
                      </a:r>
                      <a:endParaRPr lang="en-US" b="1" baseline="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="1" baseline="0" dirty="0" err="1" smtClean="0"/>
                        <a:t>Escritura</a:t>
                      </a:r>
                      <a:endParaRPr lang="en-US" b="1" baseline="0" dirty="0" smtClean="0"/>
                    </a:p>
                    <a:p>
                      <a:endParaRPr lang="en-US" baseline="0" dirty="0" smtClean="0"/>
                    </a:p>
                    <a:p>
                      <a:r>
                        <a:rPr lang="en-US" b="1" baseline="0" dirty="0" err="1" smtClean="0"/>
                        <a:t>Destrezas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fundamentales</a:t>
                      </a:r>
                      <a:r>
                        <a:rPr lang="en-US" b="1" baseline="0" dirty="0" smtClean="0"/>
                        <a:t> y de </a:t>
                      </a:r>
                      <a:r>
                        <a:rPr lang="en-US" b="1" baseline="0" dirty="0" err="1" smtClean="0"/>
                        <a:t>Lenguaje</a:t>
                      </a:r>
                      <a:r>
                        <a:rPr lang="en-US" b="1" baseline="0" dirty="0" smtClean="0"/>
                        <a:t>:</a:t>
                      </a:r>
                    </a:p>
                    <a:p>
                      <a:r>
                        <a:rPr lang="en-US" b="1" u="sng" baseline="0" dirty="0" err="1" smtClean="0"/>
                        <a:t>Aspectos</a:t>
                      </a:r>
                      <a:r>
                        <a:rPr lang="en-US" b="1" u="sng" baseline="0" dirty="0" smtClean="0"/>
                        <a:t> </a:t>
                      </a:r>
                      <a:r>
                        <a:rPr lang="en-US" b="1" u="sng" baseline="0" dirty="0" err="1" smtClean="0"/>
                        <a:t>similares</a:t>
                      </a:r>
                      <a:endParaRPr lang="en-US" b="1" u="sng" baseline="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baseline="0" dirty="0" err="1" smtClean="0"/>
                        <a:t>Sonido</a:t>
                      </a:r>
                      <a:r>
                        <a:rPr lang="en-US" baseline="0" dirty="0" smtClean="0"/>
                        <a:t> de </a:t>
                      </a:r>
                      <a:r>
                        <a:rPr lang="en-US" baseline="0" dirty="0" err="1" smtClean="0"/>
                        <a:t>las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consonantes</a:t>
                      </a:r>
                      <a:r>
                        <a:rPr lang="en-US" baseline="0" dirty="0" smtClean="0"/>
                        <a:t> (/b/, /t/ /p/, etc.)</a:t>
                      </a:r>
                    </a:p>
                    <a:p>
                      <a:r>
                        <a:rPr lang="en-US" b="1" i="0" u="sng" baseline="0" dirty="0" err="1" smtClean="0"/>
                        <a:t>Aspectos</a:t>
                      </a:r>
                      <a:r>
                        <a:rPr lang="en-US" b="1" i="0" u="sng" baseline="0" dirty="0" smtClean="0"/>
                        <a:t> </a:t>
                      </a:r>
                      <a:r>
                        <a:rPr lang="en-US" b="1" i="0" u="sng" baseline="0" dirty="0" err="1" smtClean="0"/>
                        <a:t>diferentes</a:t>
                      </a:r>
                      <a:r>
                        <a:rPr lang="en-US" i="0" baseline="0" dirty="0" smtClean="0"/>
                        <a:t>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i="0" baseline="0" dirty="0" err="1" smtClean="0"/>
                        <a:t>Sonido</a:t>
                      </a:r>
                      <a:r>
                        <a:rPr lang="en-US" i="0" baseline="0" dirty="0" smtClean="0"/>
                        <a:t> de </a:t>
                      </a:r>
                      <a:r>
                        <a:rPr lang="en-US" i="0" baseline="0" dirty="0" err="1" smtClean="0"/>
                        <a:t>las</a:t>
                      </a:r>
                      <a:r>
                        <a:rPr lang="en-US" i="0" baseline="0" dirty="0" smtClean="0"/>
                        <a:t> </a:t>
                      </a:r>
                      <a:r>
                        <a:rPr lang="en-US" i="0" baseline="0" dirty="0" err="1" smtClean="0"/>
                        <a:t>vocales</a:t>
                      </a:r>
                      <a:endParaRPr lang="en-US" i="0" baseline="0" dirty="0" smtClean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i="0" baseline="0" dirty="0" err="1" smtClean="0"/>
                        <a:t>Artículos</a:t>
                      </a:r>
                      <a:r>
                        <a:rPr lang="en-US" i="0" baseline="0" dirty="0" smtClean="0"/>
                        <a:t> (el, la, los, </a:t>
                      </a:r>
                      <a:r>
                        <a:rPr lang="en-US" i="0" baseline="0" dirty="0" err="1" smtClean="0"/>
                        <a:t>las</a:t>
                      </a:r>
                      <a:r>
                        <a:rPr lang="en-US" i="0" baseline="0" dirty="0" smtClean="0"/>
                        <a:t>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i="0" baseline="0" dirty="0" err="1" smtClean="0"/>
                        <a:t>Acento</a:t>
                      </a:r>
                      <a:r>
                        <a:rPr lang="en-US" i="0" baseline="0" dirty="0" smtClean="0"/>
                        <a:t> </a:t>
                      </a:r>
                      <a:r>
                        <a:rPr lang="en-US" i="0" baseline="0" dirty="0" err="1" smtClean="0"/>
                        <a:t>escrito</a:t>
                      </a:r>
                      <a:endParaRPr lang="en-US" i="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Reading:</a:t>
                      </a:r>
                    </a:p>
                    <a:p>
                      <a:pPr lvl="1"/>
                      <a:r>
                        <a:rPr lang="en-US" b="1" dirty="0" smtClean="0"/>
                        <a:t>Literature</a:t>
                      </a:r>
                    </a:p>
                    <a:p>
                      <a:pPr lvl="1"/>
                      <a:endParaRPr lang="en-US" dirty="0" smtClean="0"/>
                    </a:p>
                    <a:p>
                      <a:pPr lvl="1"/>
                      <a:r>
                        <a:rPr lang="en-US" b="1" dirty="0" smtClean="0"/>
                        <a:t>Informational Text</a:t>
                      </a:r>
                    </a:p>
                    <a:p>
                      <a:pPr lvl="1"/>
                      <a:endParaRPr lang="en-US" b="1" dirty="0" smtClean="0"/>
                    </a:p>
                    <a:p>
                      <a:pPr lvl="1"/>
                      <a:r>
                        <a:rPr lang="en-US" b="1" dirty="0" smtClean="0"/>
                        <a:t>Foundational</a:t>
                      </a:r>
                      <a:r>
                        <a:rPr lang="en-US" b="1" baseline="0" dirty="0" smtClean="0"/>
                        <a:t> Skills (within an ESOL Context)</a:t>
                      </a:r>
                      <a:endParaRPr lang="en-US" b="1" dirty="0" smtClean="0"/>
                    </a:p>
                    <a:p>
                      <a:endParaRPr lang="en-US" dirty="0" smtClean="0"/>
                    </a:p>
                    <a:p>
                      <a:r>
                        <a:rPr lang="en-US" b="1" dirty="0" smtClean="0"/>
                        <a:t>Writing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b="1" i="0" dirty="0" smtClean="0"/>
                        <a:t>Foundational Skills in English  (teach English “a la English”)</a:t>
                      </a:r>
                    </a:p>
                    <a:p>
                      <a:endParaRPr lang="en-US" b="1" i="0" dirty="0" smtClean="0"/>
                    </a:p>
                    <a:p>
                      <a:r>
                        <a:rPr lang="en-US" b="1" i="0" dirty="0" smtClean="0"/>
                        <a:t>Language</a:t>
                      </a:r>
                      <a:r>
                        <a:rPr lang="en-US" b="1" i="0" baseline="0" dirty="0" smtClean="0"/>
                        <a:t> Standards for English</a:t>
                      </a:r>
                    </a:p>
                    <a:p>
                      <a:endParaRPr lang="en-US" baseline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69892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RC Bridge 5-16-14FINAL.pd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4319201"/>
            <a:ext cx="2654698" cy="12422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6465" y="583856"/>
            <a:ext cx="86389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cs typeface="Calibri"/>
              </a:rPr>
              <a:t>What practices support biliteracy (instruction and assessment)?</a:t>
            </a:r>
          </a:p>
          <a:p>
            <a:pPr algn="ctr"/>
            <a:endParaRPr lang="en-US" sz="2400" b="1" i="1" dirty="0">
              <a:solidFill>
                <a:srgbClr val="000000"/>
              </a:solidFill>
            </a:endParaRPr>
          </a:p>
          <a:p>
            <a:pPr algn="ctr"/>
            <a:r>
              <a:rPr lang="en-US" sz="4000" dirty="0" smtClean="0">
                <a:solidFill>
                  <a:srgbClr val="000000"/>
                </a:solidFill>
              </a:rPr>
              <a:t>The link between Big Ideas, Standards, and </a:t>
            </a:r>
            <a:r>
              <a:rPr lang="en-US" sz="4000" dirty="0" err="1" smtClean="0">
                <a:solidFill>
                  <a:srgbClr val="000000"/>
                </a:solidFill>
              </a:rPr>
              <a:t>Oracy</a:t>
            </a:r>
            <a:r>
              <a:rPr lang="en-US" sz="4000" dirty="0" smtClean="0">
                <a:solidFill>
                  <a:srgbClr val="000000"/>
                </a:solidFill>
              </a:rPr>
              <a:t> and Background Knowledge Development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841" y="5773131"/>
            <a:ext cx="5326014" cy="132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88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Identify the strategies used in Monday’s videos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Content Placeholder 4" descr="WED AM Handouts - Sample Types of Activities for Instruction and Assessment of Language Domains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253" r="-20253"/>
          <a:stretch>
            <a:fillRect/>
          </a:stretch>
        </p:blipFill>
        <p:spPr>
          <a:xfrm>
            <a:off x="-1231385" y="1154626"/>
            <a:ext cx="11520050" cy="633558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792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FF"/>
                </a:solidFill>
              </a:rPr>
              <a:t>Fuerzas</a:t>
            </a:r>
            <a:r>
              <a:rPr lang="en-US" dirty="0" smtClean="0">
                <a:solidFill>
                  <a:srgbClr val="0000FF"/>
                </a:solidFill>
              </a:rPr>
              <a:t> y </a:t>
            </a:r>
            <a:r>
              <a:rPr lang="en-US" dirty="0" err="1" smtClean="0">
                <a:solidFill>
                  <a:srgbClr val="0000FF"/>
                </a:solidFill>
              </a:rPr>
              <a:t>Movimientos</a:t>
            </a:r>
            <a:r>
              <a:rPr lang="en-US" dirty="0" smtClean="0">
                <a:solidFill>
                  <a:srgbClr val="0000FF"/>
                </a:solidFill>
              </a:rPr>
              <a:t> Video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watch this video of a 4</a:t>
            </a:r>
            <a:r>
              <a:rPr lang="en-US" baseline="30000" dirty="0" smtClean="0"/>
              <a:t>th</a:t>
            </a:r>
            <a:r>
              <a:rPr lang="en-US" dirty="0" smtClean="0"/>
              <a:t> grade dual language classroom  identify the big ideas for CONTENT and for LANGUAGE ARTS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386" y="4319201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337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FF"/>
                </a:solidFill>
              </a:rPr>
              <a:t>Fuerzas</a:t>
            </a:r>
            <a:r>
              <a:rPr lang="en-US" dirty="0" smtClean="0">
                <a:solidFill>
                  <a:srgbClr val="0000FF"/>
                </a:solidFill>
              </a:rPr>
              <a:t> y </a:t>
            </a:r>
            <a:r>
              <a:rPr lang="en-US" dirty="0" err="1" smtClean="0">
                <a:solidFill>
                  <a:srgbClr val="0000FF"/>
                </a:solidFill>
              </a:rPr>
              <a:t>Movimientos</a:t>
            </a:r>
            <a:r>
              <a:rPr lang="en-US" dirty="0" smtClean="0">
                <a:solidFill>
                  <a:srgbClr val="0000FF"/>
                </a:solidFill>
              </a:rPr>
              <a:t> Video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605" y="1135384"/>
            <a:ext cx="8696661" cy="400270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As you watch the video again, identify the academic language being taught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Also, identify the language supports that are present:</a:t>
            </a:r>
          </a:p>
          <a:p>
            <a:pPr lvl="1"/>
            <a:r>
              <a:rPr lang="en-US" dirty="0" smtClean="0"/>
              <a:t>Sensory Supports (movement, </a:t>
            </a:r>
            <a:r>
              <a:rPr lang="en-US" dirty="0" err="1" smtClean="0"/>
              <a:t>realia</a:t>
            </a:r>
            <a:r>
              <a:rPr lang="en-US" dirty="0" smtClean="0"/>
              <a:t>, pictures)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Graphic Supports (charts, timelines)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Interactive Supports (sentence prompts, word banks, cooperative learning)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C Bridge 5-16-14FINAL.pd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8822" y="4676236"/>
            <a:ext cx="2116443" cy="94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54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45445" y="218382"/>
            <a:ext cx="7429621" cy="9541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Clarification around Bridge; </a:t>
            </a:r>
          </a:p>
          <a:p>
            <a:pPr algn="ctr"/>
            <a:r>
              <a:rPr lang="en-US" sz="2800" b="1" dirty="0" smtClean="0">
                <a:solidFill>
                  <a:srgbClr val="000000"/>
                </a:solidFill>
              </a:rPr>
              <a:t>do we Bridge content or literacy big idea? </a:t>
            </a: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5" name="Picture 4" descr="Screenshot 2015-06-23 17.30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4046" y="1128668"/>
            <a:ext cx="7251020" cy="5580330"/>
          </a:xfrm>
          <a:prstGeom prst="rect">
            <a:avLst/>
          </a:prstGeom>
        </p:spPr>
      </p:pic>
      <p:sp>
        <p:nvSpPr>
          <p:cNvPr id="6" name="Up Arrow 5"/>
          <p:cNvSpPr/>
          <p:nvPr/>
        </p:nvSpPr>
        <p:spPr>
          <a:xfrm>
            <a:off x="4697459" y="4510722"/>
            <a:ext cx="1051465" cy="2084427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creenshot 2015-06-23 17.52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24387"/>
            <a:ext cx="9144000" cy="3922776"/>
          </a:xfrm>
          <a:prstGeom prst="rect">
            <a:avLst/>
          </a:prstGeom>
        </p:spPr>
      </p:pic>
      <p:sp>
        <p:nvSpPr>
          <p:cNvPr id="8" name="Up Arrow 7"/>
          <p:cNvSpPr/>
          <p:nvPr/>
        </p:nvSpPr>
        <p:spPr>
          <a:xfrm>
            <a:off x="6827702" y="4983911"/>
            <a:ext cx="914912" cy="2051597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Screenshot 2015-06-23 18.05.2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445" y="1624387"/>
            <a:ext cx="7658100" cy="4876800"/>
          </a:xfrm>
          <a:prstGeom prst="rect">
            <a:avLst/>
          </a:prstGeom>
        </p:spPr>
      </p:pic>
      <p:sp>
        <p:nvSpPr>
          <p:cNvPr id="10" name="Left Arrow 9"/>
          <p:cNvSpPr/>
          <p:nvPr/>
        </p:nvSpPr>
        <p:spPr>
          <a:xfrm>
            <a:off x="7625136" y="3386667"/>
            <a:ext cx="2097419" cy="679760"/>
          </a:xfrm>
          <a:prstGeom prst="lef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15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2054E-6 4.32145E-6 L 0.25369 0.007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84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8" grpId="0" animBg="1"/>
      <p:bldP spid="8" grpId="1" animBg="1"/>
      <p:bldP spid="10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0000FF"/>
                </a:solidFill>
              </a:rPr>
              <a:t>Biliteracy strategies teach language and </a:t>
            </a:r>
            <a:r>
              <a:rPr lang="en-US" sz="3600" smtClean="0">
                <a:solidFill>
                  <a:srgbClr val="0000FF"/>
                </a:solidFill>
              </a:rPr>
              <a:t>content together</a:t>
            </a:r>
            <a:endParaRPr lang="en-US" sz="3600" dirty="0">
              <a:solidFill>
                <a:srgbClr val="0000FF"/>
              </a:solidFill>
            </a:endParaRPr>
          </a:p>
        </p:txBody>
      </p:sp>
      <p:pic>
        <p:nvPicPr>
          <p:cNvPr id="5" name="Content Placeholder 4" descr="WED AM Handouts - Sample Types of Activities for Instruction and Assessment of Language Domains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253" r="-20253"/>
          <a:stretch>
            <a:fillRect/>
          </a:stretch>
        </p:blipFill>
        <p:spPr>
          <a:xfrm>
            <a:off x="-1231385" y="1154626"/>
            <a:ext cx="11520050" cy="633558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6825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Oracy and Background Knowledge Strategies from the Teaching for Biliteracy Book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5434" y="-153604"/>
            <a:ext cx="5977548" cy="773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6730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Assessment Sort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categories with your terms.</a:t>
            </a:r>
          </a:p>
          <a:p>
            <a:endParaRPr lang="en-US" dirty="0"/>
          </a:p>
          <a:p>
            <a:r>
              <a:rPr lang="en-US" dirty="0" smtClean="0"/>
              <a:t>Now sort based on formative and </a:t>
            </a:r>
            <a:r>
              <a:rPr lang="en-US" dirty="0" err="1" smtClean="0"/>
              <a:t>summarive</a:t>
            </a:r>
            <a:r>
              <a:rPr lang="en-US" dirty="0" smtClean="0"/>
              <a:t> assessment.</a:t>
            </a:r>
          </a:p>
          <a:p>
            <a:endParaRPr lang="en-US" dirty="0"/>
          </a:p>
          <a:p>
            <a:r>
              <a:rPr lang="en-US" dirty="0" smtClean="0"/>
              <a:t>Select the assessment tools you could use to assess </a:t>
            </a:r>
            <a:r>
              <a:rPr lang="en-US" dirty="0" err="1" smtClean="0"/>
              <a:t>oracy</a:t>
            </a:r>
            <a:r>
              <a:rPr lang="en-US" dirty="0" smtClean="0"/>
              <a:t> and background knowledge.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9302" y="357954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1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228600" y="1866900"/>
            <a:ext cx="8886825" cy="27225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50838" indent="-350838">
              <a:defRPr/>
            </a:pPr>
            <a:r>
              <a:rPr lang="en-US" sz="2800" b="1" dirty="0">
                <a:solidFill>
                  <a:schemeClr val="bg1"/>
                </a:solidFill>
                <a:cs typeface="Arial" charset="0"/>
              </a:rPr>
              <a:t>   </a:t>
            </a:r>
            <a:r>
              <a:rPr lang="en-US" sz="2400" b="1" dirty="0">
                <a:solidFill>
                  <a:schemeClr val="bg1"/>
                </a:solidFill>
                <a:cs typeface="Arial" charset="0"/>
              </a:rPr>
              <a:t>Instructional          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cs typeface="Arial" charset="0"/>
              </a:rPr>
              <a:t>Common </a:t>
            </a:r>
            <a:r>
              <a:rPr lang="en-US" sz="2400" b="1" dirty="0">
                <a:solidFill>
                  <a:schemeClr val="bg1"/>
                </a:solidFill>
                <a:cs typeface="Arial" charset="0"/>
              </a:rPr>
              <a:t>           Interim        Standardized</a:t>
            </a:r>
          </a:p>
        </p:txBody>
      </p:sp>
      <p:sp>
        <p:nvSpPr>
          <p:cNvPr id="6" name="Down Arrow 5"/>
          <p:cNvSpPr/>
          <p:nvPr/>
        </p:nvSpPr>
        <p:spPr>
          <a:xfrm>
            <a:off x="1143000" y="4262438"/>
            <a:ext cx="484188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5383213" y="4262438"/>
            <a:ext cx="484187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7138988" y="4254500"/>
            <a:ext cx="485775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228600" y="5503863"/>
            <a:ext cx="2235200" cy="1120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  <a:ea typeface="MS PGothic" pitchFamily="34" charset="-128"/>
                <a:cs typeface="Arial" charset="0"/>
              </a:rPr>
              <a:t>Individualized</a:t>
            </a:r>
          </a:p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  <a:ea typeface="MS PGothic" pitchFamily="34" charset="-128"/>
                <a:cs typeface="Arial" charset="0"/>
              </a:rPr>
              <a:t>Teacher Tools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70425" y="5491163"/>
            <a:ext cx="20574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  <a:ea typeface="MS PGothic" pitchFamily="34" charset="-128"/>
                <a:cs typeface="Arial" charset="0"/>
              </a:rPr>
              <a:t>Commercial Measures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80225" y="5449888"/>
            <a:ext cx="1981200" cy="11842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chemeClr val="tx1"/>
                </a:solidFill>
                <a:ea typeface="MS PGothic" pitchFamily="34" charset="-128"/>
                <a:cs typeface="MS PGothic" pitchFamily="34" charset="-128"/>
              </a:rPr>
              <a:t>Criterion –referenced Tests</a:t>
            </a:r>
          </a:p>
        </p:txBody>
      </p:sp>
      <p:sp>
        <p:nvSpPr>
          <p:cNvPr id="11" name="Down Arrow 10"/>
          <p:cNvSpPr/>
          <p:nvPr/>
        </p:nvSpPr>
        <p:spPr>
          <a:xfrm>
            <a:off x="3276600" y="4267200"/>
            <a:ext cx="484188" cy="977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590800" y="5476875"/>
            <a:ext cx="1912938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chemeClr val="tx1"/>
                </a:solidFill>
                <a:ea typeface="MS PGothic" pitchFamily="34" charset="-128"/>
                <a:cs typeface="Arial" charset="0"/>
              </a:rPr>
              <a:t>Classroom Measures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our Assessment Terms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7333" y="1417638"/>
            <a:ext cx="7900532" cy="7386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/>
              <a:t>Sort the terms according to the different types of assessment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06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FF"/>
                </a:solidFill>
              </a:rPr>
              <a:t>Fuerzas</a:t>
            </a:r>
            <a:r>
              <a:rPr lang="en-US" dirty="0" smtClean="0">
                <a:solidFill>
                  <a:srgbClr val="0000FF"/>
                </a:solidFill>
              </a:rPr>
              <a:t> y </a:t>
            </a:r>
            <a:r>
              <a:rPr lang="en-US" dirty="0" err="1" smtClean="0">
                <a:solidFill>
                  <a:srgbClr val="0000FF"/>
                </a:solidFill>
              </a:rPr>
              <a:t>Movimientos</a:t>
            </a:r>
            <a:r>
              <a:rPr lang="en-US" dirty="0" smtClean="0">
                <a:solidFill>
                  <a:srgbClr val="0000FF"/>
                </a:solidFill>
              </a:rPr>
              <a:t> Video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you watch the video one last time, think about how you could assess </a:t>
            </a:r>
            <a:r>
              <a:rPr lang="en-US" dirty="0" err="1" smtClean="0"/>
              <a:t>oracy</a:t>
            </a:r>
            <a:r>
              <a:rPr lang="en-US" dirty="0" smtClean="0"/>
              <a:t> and background knowledge</a:t>
            </a:r>
          </a:p>
          <a:p>
            <a:pPr lvl="1"/>
            <a:r>
              <a:rPr lang="en-US" dirty="0" smtClean="0"/>
              <a:t>Checklists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Rubrics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Student self-assessment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RC Bridge 5-16-14FINAL.pd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129" y="3395500"/>
            <a:ext cx="2654698" cy="124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8385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0000FF"/>
                </a:solidFill>
              </a:rPr>
              <a:t>The same strategies are used for instruction AND assessment of language</a:t>
            </a:r>
            <a:endParaRPr lang="en-US" sz="3600" dirty="0">
              <a:solidFill>
                <a:srgbClr val="0000FF"/>
              </a:solidFill>
            </a:endParaRPr>
          </a:p>
        </p:txBody>
      </p:sp>
      <p:pic>
        <p:nvPicPr>
          <p:cNvPr id="5" name="Content Placeholder 4" descr="WED AM Handouts - Sample Types of Activities for Instruction and Assessment of Language Domains.pdf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0253" r="-20253"/>
          <a:stretch>
            <a:fillRect/>
          </a:stretch>
        </p:blipFill>
        <p:spPr>
          <a:xfrm>
            <a:off x="-1231385" y="1154626"/>
            <a:ext cx="11520050" cy="633558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1996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RC Bridge 5-16-14FINAL.pd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6550" y="4041187"/>
            <a:ext cx="2654698" cy="12422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6465" y="237468"/>
            <a:ext cx="863894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00"/>
                </a:solidFill>
              </a:rPr>
              <a:t>Wedesday</a:t>
            </a:r>
            <a:r>
              <a:rPr lang="en-US" sz="5400" b="1" dirty="0" smtClean="0">
                <a:solidFill>
                  <a:srgbClr val="000000"/>
                </a:solidFill>
              </a:rPr>
              <a:t> afternoon breakout sessions</a:t>
            </a:r>
          </a:p>
          <a:p>
            <a:endParaRPr lang="en-US" sz="1000" dirty="0" smtClean="0">
              <a:solidFill>
                <a:srgbClr val="000000"/>
              </a:solidFill>
            </a:endParaRPr>
          </a:p>
          <a:p>
            <a:pPr algn="ctr"/>
            <a:r>
              <a:rPr lang="en-US" sz="5400" dirty="0" smtClean="0">
                <a:solidFill>
                  <a:srgbClr val="000000"/>
                </a:solidFill>
              </a:rPr>
              <a:t>1:30 – 3:00 p.m.</a:t>
            </a:r>
          </a:p>
          <a:p>
            <a:pPr algn="ctr"/>
            <a:r>
              <a:rPr lang="en-US" sz="5400" b="1" dirty="0" smtClean="0">
                <a:solidFill>
                  <a:srgbClr val="000000"/>
                </a:solidFill>
              </a:rPr>
              <a:t>Dessert at 1:15!!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7841" y="5773131"/>
            <a:ext cx="5326014" cy="1327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53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53923" y="211342"/>
            <a:ext cx="8990075" cy="1143000"/>
          </a:xfrm>
          <a:prstGeom prst="rect">
            <a:avLst/>
          </a:prstGeom>
        </p:spPr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Tuesday afternoon </a:t>
            </a:r>
            <a:r>
              <a:rPr lang="en-US" b="1" dirty="0">
                <a:solidFill>
                  <a:srgbClr val="000000"/>
                </a:solidFill>
              </a:rPr>
              <a:t>breakout sessions</a:t>
            </a:r>
          </a:p>
        </p:txBody>
      </p:sp>
      <p:sp>
        <p:nvSpPr>
          <p:cNvPr id="4" name="Footer Placeholder 3"/>
          <p:cNvSpPr txBox="1">
            <a:spLocks/>
          </p:cNvSpPr>
          <p:nvPr/>
        </p:nvSpPr>
        <p:spPr>
          <a:xfrm>
            <a:off x="1627692" y="6446664"/>
            <a:ext cx="5942000" cy="27481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 err="1" smtClean="0"/>
              <a:t>Beeman</a:t>
            </a:r>
            <a:r>
              <a:rPr lang="en-US" sz="800" dirty="0" smtClean="0"/>
              <a:t> and Urow</a:t>
            </a:r>
          </a:p>
          <a:p>
            <a:pPr algn="ctr"/>
            <a:r>
              <a:rPr lang="en-US" sz="800" dirty="0" smtClean="0"/>
              <a:t>Teaching for Biliteracy Summer Institute  2015</a:t>
            </a:r>
            <a:endParaRPr lang="en-US" sz="800" dirty="0"/>
          </a:p>
        </p:txBody>
      </p:sp>
      <p:pic>
        <p:nvPicPr>
          <p:cNvPr id="7" name="Picture 6" descr="IRC Bridge 5-16-14FINAL.pd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438" y="5830864"/>
            <a:ext cx="1505561" cy="102713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3923" y="865959"/>
            <a:ext cx="8990075" cy="4374980"/>
          </a:xfrm>
          <a:prstGeom prst="rect">
            <a:avLst/>
          </a:prstGeom>
        </p:spPr>
        <p:txBody>
          <a:bodyPr/>
          <a:lstStyle/>
          <a:p>
            <a:r>
              <a:rPr lang="en-US" sz="4000" dirty="0" smtClean="0">
                <a:solidFill>
                  <a:srgbClr val="000000"/>
                </a:solidFill>
              </a:rPr>
              <a:t>Salon A – Panel of Practitioners:  BUF Writing</a:t>
            </a:r>
          </a:p>
          <a:p>
            <a:r>
              <a:rPr lang="en-US" sz="4000" dirty="0" smtClean="0">
                <a:solidFill>
                  <a:srgbClr val="000000"/>
                </a:solidFill>
              </a:rPr>
              <a:t>Salon B – Team Processing and Reflection</a:t>
            </a:r>
          </a:p>
          <a:p>
            <a:r>
              <a:rPr lang="en-US" sz="4000" dirty="0" smtClean="0">
                <a:solidFill>
                  <a:srgbClr val="000000"/>
                </a:solidFill>
              </a:rPr>
              <a:t>Salon C – Initial Literacy Instruction in Spanish </a:t>
            </a:r>
            <a:r>
              <a:rPr lang="en-US" sz="4000" i="1" dirty="0" smtClean="0">
                <a:solidFill>
                  <a:srgbClr val="000000"/>
                </a:solidFill>
              </a:rPr>
              <a:t>(This workshop will be conducted in Spanish).</a:t>
            </a:r>
          </a:p>
          <a:p>
            <a:r>
              <a:rPr lang="en-US" sz="4000" dirty="0" smtClean="0">
                <a:solidFill>
                  <a:srgbClr val="000000"/>
                </a:solidFill>
              </a:rPr>
              <a:t>Salon D – Find and Using Authentic </a:t>
            </a:r>
            <a:r>
              <a:rPr lang="en-US" sz="4000" smtClean="0">
                <a:solidFill>
                  <a:srgbClr val="000000"/>
                </a:solidFill>
              </a:rPr>
              <a:t>Spanish Resources</a:t>
            </a:r>
            <a:endParaRPr lang="en-US" sz="4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345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1509</TotalTime>
  <Words>3203</Words>
  <Application>Microsoft Macintosh PowerPoint</Application>
  <PresentationFormat>On-screen Show (4:3)</PresentationFormat>
  <Paragraphs>574</Paragraphs>
  <Slides>97</Slides>
  <Notes>31</Notes>
  <HiddenSlides>2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97</vt:i4>
      </vt:variant>
    </vt:vector>
  </HeadingPairs>
  <TitlesOfParts>
    <vt:vector size="99" baseType="lpstr">
      <vt:lpstr>Office Theme</vt:lpstr>
      <vt:lpstr>Document</vt:lpstr>
      <vt:lpstr>PowerPoint Presentation</vt:lpstr>
      <vt:lpstr>Wednesday, June 24, 2015</vt:lpstr>
      <vt:lpstr>Gots and Wants</vt:lpstr>
      <vt:lpstr>PowerPoint Presentation</vt:lpstr>
      <vt:lpstr>PowerPoint Presentation</vt:lpstr>
      <vt:lpstr>PowerPoint Presentation</vt:lpstr>
      <vt:lpstr>Biliteracy Look Fors-Coming to Website in July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Wednesday afternoon breakout sessions</vt:lpstr>
      <vt:lpstr>PowerPoint Presentation</vt:lpstr>
      <vt:lpstr>What was I teaching the 2nd graders?</vt:lpstr>
      <vt:lpstr>Open Sort</vt:lpstr>
      <vt:lpstr>The Big Idea</vt:lpstr>
      <vt:lpstr>The Big Idea</vt:lpstr>
      <vt:lpstr>PowerPoint Presentation</vt:lpstr>
      <vt:lpstr>Big Ideas</vt:lpstr>
      <vt:lpstr>Big Ideas</vt:lpstr>
      <vt:lpstr>To be a big idea…</vt:lpstr>
      <vt:lpstr>Is it a big idea?</vt:lpstr>
      <vt:lpstr>Is it a big idea?</vt:lpstr>
      <vt:lpstr>Is it a big idea?  </vt:lpstr>
      <vt:lpstr>PowerPoint Presentation</vt:lpstr>
      <vt:lpstr>Is it a big idea?</vt:lpstr>
      <vt:lpstr>Is it a big idea?</vt:lpstr>
      <vt:lpstr>Is it a big idea?</vt:lpstr>
      <vt:lpstr>Is it a big idea?</vt:lpstr>
      <vt:lpstr>Is it a big idea?</vt:lpstr>
      <vt:lpstr>Big Ideas</vt:lpstr>
      <vt:lpstr>Big Ideas</vt:lpstr>
      <vt:lpstr>Big Ideas</vt:lpstr>
      <vt:lpstr>Big Ideas</vt:lpstr>
      <vt:lpstr>Big Ideas</vt:lpstr>
      <vt:lpstr>Big Ideas</vt:lpstr>
      <vt:lpstr>Big Ideas</vt:lpstr>
      <vt:lpstr>Big Ideas</vt:lpstr>
      <vt:lpstr>Big Ideas</vt:lpstr>
      <vt:lpstr>Big Ideas</vt:lpstr>
      <vt:lpstr>Big Ideas</vt:lpstr>
      <vt:lpstr>Big Ideas</vt:lpstr>
      <vt:lpstr>Big Ideas</vt:lpstr>
      <vt:lpstr>Closed Sort</vt:lpstr>
      <vt:lpstr>PowerPoint Presentation</vt:lpstr>
      <vt:lpstr>What is the Big Idea of the BUF in Chapter 4?</vt:lpstr>
      <vt:lpstr>PowerPoint Presentation</vt:lpstr>
      <vt:lpstr>La “ch”</vt:lpstr>
      <vt:lpstr>La “ch”</vt:lpstr>
      <vt:lpstr>PowerPoint Presentation</vt:lpstr>
      <vt:lpstr>PowerPoint Presentation</vt:lpstr>
      <vt:lpstr>Brainstorm all possible standards</vt:lpstr>
      <vt:lpstr>Parallel Lines</vt:lpstr>
      <vt:lpstr>Academic Language (WIDA)</vt:lpstr>
      <vt:lpstr>Describe the chiles</vt:lpstr>
      <vt:lpstr>PowerPoint Presentation</vt:lpstr>
      <vt:lpstr>Sample Student Profile for:  Isabel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Parallel Lines</vt:lpstr>
      <vt:lpstr>PowerPoint Presentation</vt:lpstr>
      <vt:lpstr>PowerPoint Presentation</vt:lpstr>
      <vt:lpstr>PowerPoint Presentation</vt:lpstr>
      <vt:lpstr>PowerPoint Presentation</vt:lpstr>
      <vt:lpstr>English Language Arts Standards CCSS FOR ELA</vt:lpstr>
      <vt:lpstr>Los estándares de Artes de Lenguaje K-5 (Spanish Language Arts)</vt:lpstr>
      <vt:lpstr>English Language Arts Standards CCSS FOR ELA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English Language Arts Standards CCSS FOR ELA</vt:lpstr>
      <vt:lpstr>To summarize:</vt:lpstr>
      <vt:lpstr>To summarize (2):</vt:lpstr>
      <vt:lpstr>Bilingual CCSS for Language Arts</vt:lpstr>
      <vt:lpstr>¿Dónde se usan los estándares en el programa bilingüe?  </vt:lpstr>
      <vt:lpstr>PowerPoint Presentation</vt:lpstr>
      <vt:lpstr>Identify the strategies used in Monday’s videos</vt:lpstr>
      <vt:lpstr>Fuerzas y Movimientos Video</vt:lpstr>
      <vt:lpstr>Fuerzas y Movimientos Video</vt:lpstr>
      <vt:lpstr>Biliteracy strategies teach language and content together</vt:lpstr>
      <vt:lpstr>PowerPoint Presentation</vt:lpstr>
      <vt:lpstr>Assessment Sort</vt:lpstr>
      <vt:lpstr>Defining our Assessment Terms</vt:lpstr>
      <vt:lpstr>Fuerzas y Movimientos Video</vt:lpstr>
      <vt:lpstr>The same strategies are used for instruction AND assessment of language</vt:lpstr>
      <vt:lpstr>PowerPoint Presentation</vt:lpstr>
      <vt:lpstr>Tuesday afternoon breakout sessions</vt:lpstr>
    </vt:vector>
  </TitlesOfParts>
  <Company>bri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 rueschaw</dc:creator>
  <cp:lastModifiedBy>Karen Beeman</cp:lastModifiedBy>
  <cp:revision>134</cp:revision>
  <cp:lastPrinted>2015-06-24T11:56:44Z</cp:lastPrinted>
  <dcterms:created xsi:type="dcterms:W3CDTF">2014-10-18T22:31:15Z</dcterms:created>
  <dcterms:modified xsi:type="dcterms:W3CDTF">2015-06-24T11:56:49Z</dcterms:modified>
</cp:coreProperties>
</file>